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13"/>
  </p:notesMasterIdLst>
  <p:handoutMasterIdLst>
    <p:handoutMasterId r:id="rId14"/>
  </p:handoutMasterIdLst>
  <p:sldIdLst>
    <p:sldId id="464" r:id="rId5"/>
    <p:sldId id="465" r:id="rId6"/>
    <p:sldId id="466" r:id="rId7"/>
    <p:sldId id="467" r:id="rId8"/>
    <p:sldId id="468" r:id="rId9"/>
    <p:sldId id="469" r:id="rId10"/>
    <p:sldId id="470" r:id="rId11"/>
    <p:sldId id="471" r:id="rId12"/>
  </p:sldIdLst>
  <p:sldSz cx="12192000" cy="6858000"/>
  <p:notesSz cx="13716000" cy="24384000"/>
  <p:defaultTextStyle>
    <a:defPPr rtl="0">
      <a:defRPr lang="es-ES"/>
    </a:defPPr>
    <a:lvl1pPr marL="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FEFEF"/>
    <a:srgbClr val="FDFBF6"/>
    <a:srgbClr val="AAC4E9"/>
    <a:srgbClr val="F5CDCE"/>
    <a:srgbClr val="DF8C8C"/>
    <a:srgbClr val="D4D593"/>
    <a:srgbClr val="E6F0FE"/>
    <a:srgbClr val="CDBE8A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5388" autoAdjust="0"/>
  </p:normalViewPr>
  <p:slideViewPr>
    <p:cSldViewPr snapToGrid="0" snapToObjects="1">
      <p:cViewPr varScale="1">
        <p:scale>
          <a:sx n="78" d="100"/>
          <a:sy n="78" d="100"/>
        </p:scale>
        <p:origin x="869" y="72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33" d="100"/>
          <a:sy n="33" d="100"/>
        </p:scale>
        <p:origin x="432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s-ES"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s-ES" sz="1200"/>
            </a:lvl1pPr>
          </a:lstStyle>
          <a:p>
            <a:pPr rtl="0"/>
            <a:fld id="{767BD183-736A-4504-B3CD-6B8127DC0F2B}" type="datetimeyyyy">
              <a:rPr lang="es-ES" smtClean="0"/>
              <a:t>2024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s-ES"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s-ES" sz="1200"/>
            </a:lvl1pPr>
          </a:lstStyle>
          <a:p>
            <a:pPr rtl="0"/>
            <a:fld id="{420BD0AB-C59E-4A46-83D3-F07787446BA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n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rtlCol="0" anchor="ctr" anchorCtr="0">
            <a:noAutofit/>
          </a:bodyPr>
          <a:lstStyle>
            <a:lvl1pPr algn="ctr">
              <a:lnSpc>
                <a:spcPct val="100000"/>
              </a:lnSpc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orma libre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rtl="0"/>
              <a:endParaRPr lang="es-ES" dirty="0"/>
            </a:p>
          </p:txBody>
        </p:sp>
        <p:sp>
          <p:nvSpPr>
            <p:cNvPr id="8" name="Forma libre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rtl="0"/>
              <a:endParaRPr lang="es-ES" dirty="0"/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orma libre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rtl="0"/>
              <a:endParaRPr lang="es-ES" dirty="0"/>
            </a:p>
          </p:txBody>
        </p:sp>
        <p:sp>
          <p:nvSpPr>
            <p:cNvPr id="11" name="Forma libre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rtl="0"/>
              <a:endParaRPr lang="es-ES" dirty="0"/>
            </a:p>
          </p:txBody>
        </p:sp>
      </p:grpSp>
      <p:sp>
        <p:nvSpPr>
          <p:cNvPr id="14" name="Imagen 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es-ES" sz="2400"/>
            </a:lvl1pPr>
            <a:lvl2pPr marL="347472">
              <a:lnSpc>
                <a:spcPct val="150000"/>
              </a:lnSpc>
              <a:spcBef>
                <a:spcPts val="0"/>
              </a:spcBef>
              <a:defRPr lang="es-ES" sz="2000"/>
            </a:lvl2pPr>
            <a:lvl3pPr marL="685800">
              <a:lnSpc>
                <a:spcPct val="150000"/>
              </a:lnSpc>
              <a:spcBef>
                <a:spcPts val="0"/>
              </a:spcBef>
              <a:defRPr lang="es-ES" sz="1800"/>
            </a:lvl3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sz="45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sz="1600" dirty="0"/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orma libre: Forma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lvl="0" rtl="0"/>
              <a:endParaRPr lang="es-ES" dirty="0"/>
            </a:p>
          </p:txBody>
        </p:sp>
        <p:sp>
          <p:nvSpPr>
            <p:cNvPr id="15" name="Forma libre: Forma 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lvl="0" rtl="0"/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n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s-ES"/>
              </a:defPPr>
            </a:lstStyle>
            <a:p>
              <a:pPr rtl="0"/>
              <a:endParaRPr lang="es-ES" dirty="0"/>
            </a:p>
          </p:txBody>
        </p:sp>
      </p:grp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rtlCol="0" anchor="ctr">
            <a:noAutofit/>
          </a:bodyPr>
          <a:lstStyle>
            <a:lvl1pPr algn="l">
              <a:lnSpc>
                <a:spcPct val="100000"/>
              </a:lnSpc>
              <a:defRPr lang="es-ES" sz="3600" b="1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 rtlCol="0">
            <a:normAutofit/>
          </a:bodyPr>
          <a:lstStyle>
            <a:lvl1pPr marL="0" indent="0">
              <a:buNone/>
              <a:defRPr lang="es-ES" sz="1800"/>
            </a:lvl1pPr>
          </a:lstStyle>
          <a:p>
            <a:pPr lvl="0" rtl="0"/>
            <a:r>
              <a:rPr lang="es-ES"/>
              <a:t>Haga clic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sz="450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sz="1600" dirty="0"/>
          </a:p>
        </p:txBody>
      </p:sp>
      <p:sp>
        <p:nvSpPr>
          <p:cNvPr id="36" name="Forma libre 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3" name="Forma libre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lvl="0" algn="ctr" rtl="0"/>
            <a:endParaRPr lang="es-ES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es-ES" sz="3600"/>
            </a:lvl1pPr>
          </a:lstStyle>
          <a:p>
            <a:pPr rtl="0"/>
            <a:r>
              <a:rPr lang="es-ES"/>
              <a:t>Haga clic para agregar texto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s-ES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es-ES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es-ES" sz="2400"/>
            </a:lvl3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</p:txBody>
      </p:sp>
      <p:sp>
        <p:nvSpPr>
          <p:cNvPr id="52" name="Marcador de posición de imagen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 rtlCol="0">
            <a:normAutofit/>
          </a:bodyPr>
          <a:lstStyle>
            <a:lvl1pPr marL="0" indent="0">
              <a:buNone/>
              <a:defRPr lang="es-ES" sz="1800"/>
            </a:lvl1pPr>
          </a:lstStyle>
          <a:p>
            <a:pPr lvl="0" rtl="0"/>
            <a:r>
              <a:rPr lang="es-ES"/>
              <a:t>Haga clic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n 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53" name="Forma libre: Forma 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29" name="Forma libre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31" name="Forma libre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33" name="Imagen 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rtlCol="0" anchor="b" anchorCtr="0">
            <a:noAutofit/>
          </a:bodyPr>
          <a:lstStyle>
            <a:lvl1pPr algn="l">
              <a:lnSpc>
                <a:spcPct val="100000"/>
              </a:lnSpc>
              <a:defRPr lang="es-ES" sz="3600" b="1">
                <a:latin typeface="+mj-lt"/>
                <a:cs typeface="Arial" panose="020B0604020202020204" pitchFamily="34" charset="0"/>
              </a:defRPr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3" name="Marcador de contenido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es-ES" sz="1800"/>
            </a:lvl1pPr>
            <a:lvl2pPr>
              <a:spcBef>
                <a:spcPts val="1000"/>
              </a:spcBef>
              <a:defRPr lang="es-ES" sz="1800"/>
            </a:lvl2pPr>
            <a:lvl3pPr>
              <a:spcBef>
                <a:spcPts val="1000"/>
              </a:spcBef>
              <a:defRPr lang="es-ES" sz="1800"/>
            </a:lvl3pPr>
            <a:lvl4pPr>
              <a:spcBef>
                <a:spcPts val="1000"/>
              </a:spcBef>
              <a:defRPr lang="es-ES" sz="1800"/>
            </a:lvl4pPr>
            <a:lvl5pPr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18" name="Marcador de número de diapositiva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ció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1" name="Imagen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pic>
        <p:nvPicPr>
          <p:cNvPr id="13" name="Imagen 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orma libre: Forma 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17" name="Imagen 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pic>
        <p:nvPicPr>
          <p:cNvPr id="19" name="Imagen 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s-ES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es-ES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es-ES" sz="2400"/>
            </a:lvl3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rma libre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8" name="Forma libre 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4" name="Forma libre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6" name="Forma libre 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0" name="Título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9" name="Marcador de número de diapositiva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23" name="Marcador de contenido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es-ES" sz="1800"/>
            </a:lvl1pPr>
            <a:lvl2pPr marL="283464" indent="-283464">
              <a:spcBef>
                <a:spcPts val="1000"/>
              </a:spcBef>
              <a:defRPr lang="es-ES" sz="1800"/>
            </a:lvl2pPr>
            <a:lvl3pPr marL="283464" indent="-283464">
              <a:spcBef>
                <a:spcPts val="1000"/>
              </a:spcBef>
              <a:defRPr lang="es-ES" sz="1800"/>
            </a:lvl3pPr>
            <a:lvl4pPr marL="283464" indent="-283464">
              <a:spcBef>
                <a:spcPts val="1000"/>
              </a:spcBef>
              <a:defRPr lang="es-ES" sz="1800"/>
            </a:lvl4pPr>
            <a:lvl5pPr marL="283464" indent="-283464"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25" name="Marcador de contenido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es-ES" sz="1800"/>
            </a:lvl1pPr>
            <a:lvl2pPr marL="283464" indent="-283464">
              <a:spcBef>
                <a:spcPts val="1000"/>
              </a:spcBef>
              <a:defRPr lang="es-ES" sz="1800"/>
            </a:lvl2pPr>
            <a:lvl3pPr marL="283464" indent="-283464">
              <a:spcBef>
                <a:spcPts val="1000"/>
              </a:spcBef>
              <a:defRPr lang="es-ES" sz="1800"/>
            </a:lvl3pPr>
            <a:lvl4pPr marL="283464" indent="-283464">
              <a:spcBef>
                <a:spcPts val="1000"/>
              </a:spcBef>
              <a:defRPr lang="es-ES" sz="1800"/>
            </a:lvl4pPr>
            <a:lvl5pPr marL="283464" indent="-283464"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cala de tiemp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sz="450" dirty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sz="16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es-ES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 rtlCol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lang="es-ES"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lang="es-ES"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lang="es-ES"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lang="es-ES" sz="1800"/>
            </a:lvl4pPr>
            <a:lvl5pPr indent="-283464"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es-ES" sz="1800"/>
            </a:lvl1pPr>
            <a:lvl2pPr indent="-283464">
              <a:spcBef>
                <a:spcPts val="1000"/>
              </a:spcBef>
              <a:defRPr lang="es-ES" sz="1800"/>
            </a:lvl2pPr>
            <a:lvl3pPr indent="-283464">
              <a:spcBef>
                <a:spcPts val="1000"/>
              </a:spcBef>
              <a:defRPr lang="es-ES" sz="1800"/>
            </a:lvl3pPr>
            <a:lvl4pPr indent="-283464">
              <a:spcBef>
                <a:spcPts val="1000"/>
              </a:spcBef>
              <a:defRPr lang="es-ES" sz="1800"/>
            </a:lvl4pPr>
            <a:lvl5pPr indent="-283464"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31" name="Marcador de posición de imagen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>
            <a:lvl1pPr marL="0" indent="0">
              <a:buNone/>
              <a:defRPr lang="es-ES" sz="1800"/>
            </a:lvl1pPr>
          </a:lstStyle>
          <a:p>
            <a:pPr lvl="0" rtl="0"/>
            <a:r>
              <a:rPr lang="es-ES"/>
              <a:t>Haga clic para agregar una imagen</a:t>
            </a:r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orma libre: Forma 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lvl="0" rtl="0"/>
              <a:endParaRPr lang="es-ES" dirty="0"/>
            </a:p>
          </p:txBody>
        </p:sp>
        <p:sp>
          <p:nvSpPr>
            <p:cNvPr id="21" name="Forma libre: Forma 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lvl="0" rtl="0"/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22" name="Forma libre: Forma 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lvl="0" rtl="0"/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n 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s-ES"/>
              </a:defPPr>
            </a:lstStyle>
            <a:p>
              <a:pPr rtl="0"/>
              <a:endParaRPr lang="es-ES" dirty="0"/>
            </a:p>
          </p:txBody>
        </p:sp>
      </p:grpSp>
      <p:sp>
        <p:nvSpPr>
          <p:cNvPr id="44" name="Marcador de número de diapositiva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bre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26" name="Imagen 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14" name="Forma libre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pic>
        <p:nvPicPr>
          <p:cNvPr id="21" name="Imagen 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orma libre 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es-ES" sz="3600" b="1"/>
            </a:lvl1pPr>
          </a:lstStyle>
          <a:p>
            <a:pPr rtl="0"/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0" name="Marcador de contenido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s-ES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es-ES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es-ES" sz="2400"/>
            </a:lvl3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</p:txBody>
      </p:sp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 rtlCol="0">
            <a:normAutofit/>
          </a:bodyPr>
          <a:lstStyle>
            <a:lvl1pPr marL="0" indent="0">
              <a:buNone/>
              <a:defRPr lang="es-ES" sz="1800"/>
            </a:lvl1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20" name="Marcador de número de diapositiva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cala de tiem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bre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/>
          </a:p>
        </p:txBody>
      </p:sp>
      <p:sp>
        <p:nvSpPr>
          <p:cNvPr id="10" name="Forma libre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0" name="Imagen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es-ES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4" name="Marcador de texto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rtlCol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s-ES" sz="1800"/>
            </a:lvl1pPr>
          </a:lstStyle>
          <a:p>
            <a:pPr rtl="0"/>
            <a:r>
              <a:rPr lang="es-ES"/>
              <a:t>Haga clic para agregar un subtítulo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 rtlCol="0">
            <a:normAutofit/>
          </a:bodyPr>
          <a:lstStyle>
            <a:lvl1pPr>
              <a:defRPr lang="es-ES" sz="1800"/>
            </a:lvl1pPr>
            <a:lvl2pPr>
              <a:defRPr lang="es-ES" sz="1800"/>
            </a:lvl2pPr>
            <a:lvl3pPr>
              <a:defRPr lang="es-ES" sz="1800"/>
            </a:lvl3pPr>
            <a:lvl4pPr>
              <a:defRPr lang="es-ES" sz="1800"/>
            </a:lvl4pPr>
            <a:lvl5pPr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20" name="Marcador de número de diapositiva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áfico 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es-ES" sz="3600" b="1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49" name="Forma libre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16" name="Marcador de contenido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es-ES" sz="1800"/>
            </a:lvl1pPr>
            <a:lvl2pPr>
              <a:spcBef>
                <a:spcPts val="1000"/>
              </a:spcBef>
              <a:defRPr lang="es-ES" sz="1800"/>
            </a:lvl2pPr>
            <a:lvl3pPr>
              <a:spcBef>
                <a:spcPts val="1000"/>
              </a:spcBef>
              <a:defRPr lang="es-ES" sz="1800"/>
            </a:lvl3pPr>
            <a:lvl4pPr>
              <a:spcBef>
                <a:spcPts val="1000"/>
              </a:spcBef>
              <a:defRPr lang="es-ES" sz="1800"/>
            </a:lvl4pPr>
            <a:lvl5pPr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18" name="Marcador de contenido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es-ES" sz="1800"/>
            </a:lvl1pPr>
            <a:lvl2pPr>
              <a:spcBef>
                <a:spcPts val="1000"/>
              </a:spcBef>
              <a:defRPr lang="es-ES" sz="1800"/>
            </a:lvl2pPr>
            <a:lvl3pPr>
              <a:spcBef>
                <a:spcPts val="1000"/>
              </a:spcBef>
              <a:defRPr lang="es-ES" sz="1800"/>
            </a:lvl3pPr>
            <a:lvl4pPr>
              <a:spcBef>
                <a:spcPts val="1000"/>
              </a:spcBef>
              <a:defRPr lang="es-ES" sz="1800"/>
            </a:lvl4pPr>
            <a:lvl5pPr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27" name="Marcador de número de diapositiva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  <p:pic>
        <p:nvPicPr>
          <p:cNvPr id="43" name="Gráfico 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áfico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n 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cala de tiemp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sz="450" dirty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sz="16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 rtlCol="0"/>
          <a:lstStyle>
            <a:lvl1pPr algn="ctr">
              <a:lnSpc>
                <a:spcPct val="100000"/>
              </a:lnSpc>
              <a:defRPr lang="es-ES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4" name="Marcador de contenido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 rtlCol="0">
            <a:normAutofit/>
          </a:bodyPr>
          <a:lstStyle>
            <a:lvl1pPr>
              <a:spcBef>
                <a:spcPts val="1000"/>
              </a:spcBef>
              <a:defRPr lang="es-ES" sz="1800"/>
            </a:lvl1pPr>
            <a:lvl2pPr>
              <a:spcBef>
                <a:spcPts val="1000"/>
              </a:spcBef>
              <a:defRPr lang="es-ES" sz="1800"/>
            </a:lvl2pPr>
            <a:lvl3pPr>
              <a:spcBef>
                <a:spcPts val="1000"/>
              </a:spcBef>
              <a:defRPr lang="es-ES" sz="1800"/>
            </a:lvl3pPr>
            <a:lvl4pPr>
              <a:spcBef>
                <a:spcPts val="1000"/>
              </a:spcBef>
              <a:defRPr lang="es-ES" sz="1800"/>
            </a:lvl4pPr>
            <a:lvl5pPr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pic>
        <p:nvPicPr>
          <p:cNvPr id="9" name="Imagen 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rtlCol="0" anchor="b" anchorCtr="0">
            <a:noAutofit/>
          </a:bodyPr>
          <a:lstStyle>
            <a:lvl1pPr algn="l">
              <a:lnSpc>
                <a:spcPct val="100000"/>
              </a:lnSpc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rtlCol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lang="es-ES" sz="2400"/>
            </a:lvl1pPr>
            <a:lvl2pPr marL="457200" indent="0" algn="ctr">
              <a:buNone/>
              <a:defRPr lang="es-ES" sz="2000"/>
            </a:lvl2pPr>
            <a:lvl3pPr marL="914400" indent="0" algn="ctr">
              <a:buNone/>
              <a:defRPr lang="es-ES" sz="1800"/>
            </a:lvl3pPr>
            <a:lvl4pPr marL="1371600" indent="0" algn="ctr">
              <a:buNone/>
              <a:defRPr lang="es-ES" sz="1600"/>
            </a:lvl4pPr>
            <a:lvl5pPr marL="1828800" indent="0" algn="ctr">
              <a:buNone/>
              <a:defRPr lang="es-ES" sz="1600"/>
            </a:lvl5pPr>
            <a:lvl6pPr marL="2286000" indent="0" algn="ctr">
              <a:buNone/>
              <a:defRPr lang="es-ES" sz="1600"/>
            </a:lvl6pPr>
            <a:lvl7pPr marL="2743200" indent="0" algn="ctr">
              <a:buNone/>
              <a:defRPr lang="es-ES" sz="1600"/>
            </a:lvl7pPr>
            <a:lvl8pPr marL="3200400" indent="0" algn="ctr">
              <a:buNone/>
              <a:defRPr lang="es-ES" sz="1600"/>
            </a:lvl8pPr>
            <a:lvl9pPr marL="3657600" indent="0" algn="ctr">
              <a:buNone/>
              <a:defRPr lang="es-ES" sz="1600"/>
            </a:lvl9pPr>
          </a:lstStyle>
          <a:p>
            <a:pPr rtl="0"/>
            <a:r>
              <a:rPr lang="es-ES"/>
              <a:t>Haga clic para agregar un subtítulo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2C6B5F91-ABF5-D0B6-E43F-40CEDC3A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A52D64F1-27B6-A1E5-4F44-A6029FAB3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/>
          <a:lstStyle>
            <a:defPPr>
              <a:defRPr lang="es-ES"/>
            </a:def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es-ES">
                <a:latin typeface="+mn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bre: Forma 5">
            <a:extLst>
              <a:ext uri="{FF2B5EF4-FFF2-40B4-BE49-F238E27FC236}">
                <a16:creationId xmlns:a16="http://schemas.microsoft.com/office/drawing/2014/main" id="{A626DE4B-D4E5-B36A-89FA-7C0E87AFC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95243571-BE64-3777-F992-88FC43A60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es-ES">
                <a:latin typeface="+mn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ADFAE2CB-0EAD-E788-FCB7-FB12F6939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rtlCol="0" anchor="b"/>
          <a:lstStyle>
            <a:lvl1pPr>
              <a:lnSpc>
                <a:spcPct val="100000"/>
              </a:lnSpc>
              <a:defRPr lang="es-ES" sz="32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es-ES">
                <a:latin typeface="+mn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 rtlCol="0"/>
          <a:lstStyle>
            <a:lvl1pPr marL="0" indent="0">
              <a:buNone/>
              <a:defRPr lang="es-ES" sz="1600"/>
            </a:lvl1pPr>
            <a:lvl2pPr marL="457200" indent="0">
              <a:buNone/>
              <a:defRPr lang="es-ES" sz="1400"/>
            </a:lvl2pPr>
            <a:lvl3pPr marL="914400" indent="0">
              <a:buNone/>
              <a:defRPr lang="es-ES" sz="1200"/>
            </a:lvl3pPr>
            <a:lvl4pPr marL="1371600" indent="0">
              <a:buNone/>
              <a:defRPr lang="es-ES" sz="1000"/>
            </a:lvl4pPr>
            <a:lvl5pPr marL="1828800" indent="0">
              <a:buNone/>
              <a:defRPr lang="es-ES" sz="1000"/>
            </a:lvl5pPr>
            <a:lvl6pPr marL="2286000" indent="0">
              <a:buNone/>
              <a:defRPr lang="es-ES" sz="1000"/>
            </a:lvl6pPr>
            <a:lvl7pPr marL="2743200" indent="0">
              <a:buNone/>
              <a:defRPr lang="es-ES" sz="1000"/>
            </a:lvl7pPr>
            <a:lvl8pPr marL="3200400" indent="0">
              <a:buNone/>
              <a:defRPr lang="es-ES" sz="1000"/>
            </a:lvl8pPr>
            <a:lvl9pPr marL="3657600" indent="0">
              <a:buNone/>
              <a:defRPr lang="es-ES" sz="1000"/>
            </a:lvl9pPr>
          </a:lstStyle>
          <a:p>
            <a:pPr lvl="0" rtl="0"/>
            <a:r>
              <a:rPr lang="es-ES"/>
              <a:t>Haga clic para agregar texto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 rtlCol="0"/>
          <a:lstStyle>
            <a:lvl1pPr>
              <a:defRPr lang="es-ES" sz="3200"/>
            </a:lvl1pPr>
            <a:lvl2pPr>
              <a:defRPr lang="es-ES" sz="2800"/>
            </a:lvl2pPr>
            <a:lvl3pPr>
              <a:defRPr lang="es-ES" sz="2400"/>
            </a:lvl3pPr>
            <a:lvl4pPr>
              <a:defRPr lang="es-ES" sz="2000"/>
            </a:lvl4pPr>
            <a:lvl5pPr>
              <a:defRPr lang="es-ES" sz="2000"/>
            </a:lvl5pPr>
            <a:lvl6pPr>
              <a:defRPr lang="es-ES" sz="2000"/>
            </a:lvl6pPr>
            <a:lvl7pPr>
              <a:defRPr lang="es-ES" sz="2000"/>
            </a:lvl7pPr>
            <a:lvl8pPr>
              <a:defRPr lang="es-ES" sz="2000"/>
            </a:lvl8pPr>
            <a:lvl9pPr>
              <a:defRPr lang="es-ES" sz="2000"/>
            </a:lvl9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CAA6B609-D718-DB49-892F-7E49376CC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rtlCol="0" anchor="b"/>
          <a:lstStyle>
            <a:lvl1pPr>
              <a:lnSpc>
                <a:spcPct val="100000"/>
              </a:lnSpc>
              <a:defRPr lang="es-ES" sz="32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es-ES">
                <a:latin typeface="+mn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 rtlCol="0"/>
          <a:lstStyle>
            <a:lvl1pPr marL="0" indent="0">
              <a:buNone/>
              <a:defRPr lang="es-ES" sz="1600"/>
            </a:lvl1pPr>
            <a:lvl2pPr marL="457200" indent="0">
              <a:buNone/>
              <a:defRPr lang="es-ES" sz="1400"/>
            </a:lvl2pPr>
            <a:lvl3pPr marL="914400" indent="0">
              <a:buNone/>
              <a:defRPr lang="es-ES" sz="1200"/>
            </a:lvl3pPr>
            <a:lvl4pPr marL="1371600" indent="0">
              <a:buNone/>
              <a:defRPr lang="es-ES" sz="1000"/>
            </a:lvl4pPr>
            <a:lvl5pPr marL="1828800" indent="0">
              <a:buNone/>
              <a:defRPr lang="es-ES" sz="1000"/>
            </a:lvl5pPr>
            <a:lvl6pPr marL="2286000" indent="0">
              <a:buNone/>
              <a:defRPr lang="es-ES" sz="1000"/>
            </a:lvl6pPr>
            <a:lvl7pPr marL="2743200" indent="0">
              <a:buNone/>
              <a:defRPr lang="es-ES" sz="1000"/>
            </a:lvl7pPr>
            <a:lvl8pPr marL="3200400" indent="0">
              <a:buNone/>
              <a:defRPr lang="es-ES" sz="1000"/>
            </a:lvl8pPr>
            <a:lvl9pPr marL="3657600" indent="0">
              <a:buNone/>
              <a:defRPr lang="es-ES" sz="1000"/>
            </a:lvl9pPr>
          </a:lstStyle>
          <a:p>
            <a:pPr lvl="0" rtl="0"/>
            <a:r>
              <a:rPr lang="es-ES"/>
              <a:t>Haga clic para agregar texto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lang="es-ES" sz="2800"/>
            </a:lvl1pPr>
            <a:lvl2pPr marL="457200" indent="0">
              <a:buNone/>
              <a:defRPr lang="es-ES" sz="2800"/>
            </a:lvl2pPr>
            <a:lvl3pPr marL="914400" indent="0">
              <a:buNone/>
              <a:defRPr lang="es-ES" sz="2400"/>
            </a:lvl3pPr>
            <a:lvl4pPr marL="1371600" indent="0">
              <a:buNone/>
              <a:defRPr lang="es-ES" sz="2000"/>
            </a:lvl4pPr>
            <a:lvl5pPr marL="1828800" indent="0">
              <a:buNone/>
              <a:defRPr lang="es-ES" sz="2000"/>
            </a:lvl5pPr>
            <a:lvl6pPr marL="2286000" indent="0">
              <a:buNone/>
              <a:defRPr lang="es-ES" sz="2000"/>
            </a:lvl6pPr>
            <a:lvl7pPr marL="2743200" indent="0">
              <a:buNone/>
              <a:defRPr lang="es-ES" sz="2000"/>
            </a:lvl7pPr>
            <a:lvl8pPr marL="3200400" indent="0">
              <a:buNone/>
              <a:defRPr lang="es-ES" sz="2000"/>
            </a:lvl8pPr>
            <a:lvl9pPr marL="3657600" indent="0">
              <a:buNone/>
              <a:defRPr lang="es-ES" sz="2000"/>
            </a:lvl9pPr>
          </a:lstStyle>
          <a:p>
            <a:pPr rtl="0"/>
            <a:r>
              <a:rPr lang="es-ES"/>
              <a:t>Haga clic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lang="es-ES"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defPPr>
              <a:defRPr lang="es-ES"/>
            </a:defPPr>
          </a:lstStyle>
          <a:p>
            <a:pPr rtl="0"/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s-ES"/>
            </a:def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  <p:sldLayoutId id="2147483657" r:id="rId15"/>
    <p:sldLayoutId id="2147483658" r:id="rId16"/>
    <p:sldLayoutId id="2147483659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lang="es-ES"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es-ES"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es-ES"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es-ES"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es-ES"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es-ES"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78E776-A5A6-D64A-39F7-E9FF5F603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9790" y="810227"/>
            <a:ext cx="6392421" cy="3831221"/>
          </a:xfrm>
        </p:spPr>
        <p:txBody>
          <a:bodyPr anchor="ctr">
            <a:normAutofit/>
          </a:bodyPr>
          <a:lstStyle/>
          <a:p>
            <a:r>
              <a:rPr lang="es-US" dirty="0"/>
              <a:t>Hagamos algo diferente</a:t>
            </a:r>
          </a:p>
        </p:txBody>
      </p:sp>
    </p:spTree>
    <p:extLst>
      <p:ext uri="{BB962C8B-B14F-4D97-AF65-F5344CB8AC3E}">
        <p14:creationId xmlns:p14="http://schemas.microsoft.com/office/powerpoint/2010/main" val="2565565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BECB3-190D-1C6F-7437-A980C7007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dirty="0"/>
              <a:t>¿Les gusta la poesía?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45E6B5-E1EC-7CE2-10A5-EFFA4CAF9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S" dirty="0"/>
              <a:t>¿Tienen algún poeta favorito o poema favorito?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0A7C4F9-7C92-EF88-5C71-A93A7CDF45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8F63A3B-78C7-47BE-AE5E-E10140E04643}" type="slidenum">
              <a:rPr lang="es-ES" smtClean="0"/>
              <a:pPr rtl="0"/>
              <a:t>2</a:t>
            </a:fld>
            <a:endParaRPr lang="es-ES" dirty="0"/>
          </a:p>
        </p:txBody>
      </p:sp>
      <p:pic>
        <p:nvPicPr>
          <p:cNvPr id="4098" name="Picture 2" descr="10 most famous plays by William Shakespeare | Times of India">
            <a:extLst>
              <a:ext uri="{FF2B5EF4-FFF2-40B4-BE49-F238E27FC236}">
                <a16:creationId xmlns:a16="http://schemas.microsoft.com/office/drawing/2014/main" id="{0B575C25-70C3-8EF2-4B60-AAAC3E892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966" y="1086466"/>
            <a:ext cx="3985751" cy="531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844A792-66DD-161F-77FB-2C7194F07FF3}"/>
              </a:ext>
            </a:extLst>
          </p:cNvPr>
          <p:cNvSpPr/>
          <p:nvPr/>
        </p:nvSpPr>
        <p:spPr>
          <a:xfrm>
            <a:off x="9301316" y="2349910"/>
            <a:ext cx="1297858" cy="314632"/>
          </a:xfrm>
          <a:prstGeom prst="rect">
            <a:avLst/>
          </a:prstGeom>
          <a:solidFill>
            <a:srgbClr val="C000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4006525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EEB15C-BC7A-763F-CAE6-B8CF3A564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938" y="755372"/>
            <a:ext cx="3931920" cy="1527048"/>
          </a:xfrm>
        </p:spPr>
        <p:txBody>
          <a:bodyPr anchor="b">
            <a:normAutofit/>
          </a:bodyPr>
          <a:lstStyle/>
          <a:p>
            <a:r>
              <a:rPr lang="es-US" dirty="0"/>
              <a:t>Él es Pablo Neruda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E7019F6-7306-82FB-E75B-15293744D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38475" y="457199"/>
            <a:ext cx="987552" cy="244503"/>
          </a:xfrm>
        </p:spPr>
        <p:txBody>
          <a:bodyPr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fld id="{48F63A3B-78C7-47BE-AE5E-E10140E04643}" type="slidenum">
              <a:rPr lang="es-ES" sz="1100" smtClean="0"/>
              <a:pPr rtl="0"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es-ES" sz="110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BFDD04-B59D-7F8B-E4F6-976B972E94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0938" y="2286001"/>
            <a:ext cx="3931920" cy="3811588"/>
          </a:xfrm>
        </p:spPr>
        <p:txBody>
          <a:bodyPr>
            <a:normAutofit/>
          </a:bodyPr>
          <a:lstStyle/>
          <a:p>
            <a:r>
              <a:rPr lang="es-US" dirty="0"/>
              <a:t>Un poeta chileno.</a:t>
            </a:r>
          </a:p>
          <a:p>
            <a:r>
              <a:rPr lang="es-US" dirty="0"/>
              <a:t>Ganó el Premio Nobel de Literatura en 1971. </a:t>
            </a:r>
          </a:p>
        </p:txBody>
      </p:sp>
      <p:pic>
        <p:nvPicPr>
          <p:cNvPr id="5122" name="Picture 2" descr="The Paris Review - What We Can Learn From Neruda's Poetry of Resistance">
            <a:extLst>
              <a:ext uri="{FF2B5EF4-FFF2-40B4-BE49-F238E27FC236}">
                <a16:creationId xmlns:a16="http://schemas.microsoft.com/office/drawing/2014/main" id="{178F7759-8E95-0F4D-942C-33ADC0005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4" r="25664" b="-1"/>
          <a:stretch/>
        </p:blipFill>
        <p:spPr bwMode="auto">
          <a:xfrm>
            <a:off x="5262700" y="987425"/>
            <a:ext cx="6172200" cy="4873625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924195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1D20B3-DDA2-FEF2-7B04-F2E6F4A84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dirty="0"/>
              <a:t>Escribió un libro 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C3840335-7E14-7764-31DF-8DAE33EDB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es-ES" smtClean="0"/>
              <a:pPr rtl="0"/>
              <a:t>4</a:t>
            </a:fld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30A165-D6D4-AEDE-13FD-BD785EF99EC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US" i="1" dirty="0"/>
              <a:t>El libro de las preguntas</a:t>
            </a:r>
            <a:r>
              <a:rPr lang="es-US" dirty="0"/>
              <a:t> se compone de poemas que también son preguntas.</a:t>
            </a:r>
          </a:p>
          <a:p>
            <a:endParaRPr lang="es-US" i="1" dirty="0"/>
          </a:p>
          <a:p>
            <a:r>
              <a:rPr lang="es-US" dirty="0"/>
              <a:t>Veamos unos ejemplos. </a:t>
            </a:r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7BDF9B51-D569-B3D8-DE4B-62EA35EDD87E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6148" name="Picture 4" descr="Libro De Las Preguntas">
            <a:extLst>
              <a:ext uri="{FF2B5EF4-FFF2-40B4-BE49-F238E27FC236}">
                <a16:creationId xmlns:a16="http://schemas.microsoft.com/office/drawing/2014/main" id="{97BC26D4-5C64-D681-5B3F-5F85653CE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700" y="755372"/>
            <a:ext cx="2950138" cy="480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Libro de las preguntas (Ilustrado): Agencia Literaria Carmen Balcells">
            <a:extLst>
              <a:ext uri="{FF2B5EF4-FFF2-40B4-BE49-F238E27FC236}">
                <a16:creationId xmlns:a16="http://schemas.microsoft.com/office/drawing/2014/main" id="{5BBE3C7E-3202-6912-06EF-7EB0DD4A3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800" y="1135820"/>
            <a:ext cx="2950138" cy="4425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13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4161D7A-4287-214E-7CB5-E3A6D9D73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834635"/>
            <a:ext cx="7796464" cy="1222385"/>
          </a:xfrm>
        </p:spPr>
        <p:txBody>
          <a:bodyPr/>
          <a:lstStyle/>
          <a:p>
            <a:r>
              <a:rPr lang="en-US" dirty="0"/>
              <a:t>Libro de las </a:t>
            </a:r>
            <a:r>
              <a:rPr lang="en-US" dirty="0" err="1"/>
              <a:t>preguntas</a:t>
            </a:r>
            <a:r>
              <a:rPr lang="en-US" dirty="0"/>
              <a:t> – Pablo Neruda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8744408D-46FC-6663-BAC6-E1FEEE209D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8F63A3B-78C7-47BE-AE5E-E10140E04643}" type="slidenum">
              <a:rPr lang="es-ES" smtClean="0"/>
              <a:pPr rtl="0">
                <a:spcAft>
                  <a:spcPts val="600"/>
                </a:spcAft>
              </a:pPr>
              <a:t>5</a:t>
            </a:fld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02E52FA-C7B8-DDDD-C805-9F51F18AE0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470" r="21979" b="3"/>
          <a:stretch/>
        </p:blipFill>
        <p:spPr>
          <a:xfrm>
            <a:off x="914400" y="2303028"/>
            <a:ext cx="3283119" cy="3720337"/>
          </a:xfrm>
          <a:prstGeom prst="rect">
            <a:avLst/>
          </a:prstGeom>
          <a:noFill/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449BFBB-72A5-5C5C-54DA-4F882C484D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787" r="20757" b="1"/>
          <a:stretch/>
        </p:blipFill>
        <p:spPr>
          <a:xfrm>
            <a:off x="4782159" y="2303028"/>
            <a:ext cx="3284951" cy="3720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95457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3350E-1B03-E4D1-AA29-6D1E10305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834635"/>
            <a:ext cx="7796464" cy="1222385"/>
          </a:xfrm>
        </p:spPr>
        <p:txBody>
          <a:bodyPr anchor="b">
            <a:normAutofit/>
          </a:bodyPr>
          <a:lstStyle/>
          <a:p>
            <a:r>
              <a:rPr lang="es-US" dirty="0"/>
              <a:t>Libro de las preguntas – Pablo Neruda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A1F487F-41A7-43E1-7E99-EDA6309F46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8F63A3B-78C7-47BE-AE5E-E10140E04643}" type="slidenum">
              <a:rPr lang="es-ES" smtClean="0"/>
              <a:pPr rtl="0">
                <a:spcAft>
                  <a:spcPts val="600"/>
                </a:spcAft>
              </a:pPr>
              <a:t>6</a:t>
            </a:fld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1D4039D-FFAF-AADC-80F2-AF2D9E58E8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641" r="20424" b="-1"/>
          <a:stretch/>
        </p:blipFill>
        <p:spPr>
          <a:xfrm>
            <a:off x="914400" y="2303028"/>
            <a:ext cx="3283119" cy="3720337"/>
          </a:xfrm>
          <a:prstGeom prst="rect">
            <a:avLst/>
          </a:prstGeom>
          <a:noFill/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971B0AE-25EC-9C75-595D-E1845AAB3B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812" r="21603" b="3"/>
          <a:stretch/>
        </p:blipFill>
        <p:spPr>
          <a:xfrm>
            <a:off x="4782159" y="2303028"/>
            <a:ext cx="3284951" cy="3720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30011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3892E-C162-79A6-156D-E089F2719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834635"/>
            <a:ext cx="7796464" cy="1222385"/>
          </a:xfrm>
        </p:spPr>
        <p:txBody>
          <a:bodyPr anchor="b">
            <a:normAutofit/>
          </a:bodyPr>
          <a:lstStyle/>
          <a:p>
            <a:r>
              <a:rPr lang="es-US" dirty="0"/>
              <a:t>Libro de las preguntas – Pablo Neruda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1147D76-889F-BE28-7561-05A2570A91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8F63A3B-78C7-47BE-AE5E-E10140E04643}" type="slidenum">
              <a:rPr lang="es-ES" smtClean="0"/>
              <a:pPr rtl="0">
                <a:spcAft>
                  <a:spcPts val="600"/>
                </a:spcAft>
              </a:pPr>
              <a:t>7</a:t>
            </a:fld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8E2FDE7-CAA3-D815-C864-6A033A190D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923" r="27539" b="1"/>
          <a:stretch/>
        </p:blipFill>
        <p:spPr>
          <a:xfrm>
            <a:off x="914400" y="2303028"/>
            <a:ext cx="3283119" cy="3720337"/>
          </a:xfrm>
          <a:prstGeom prst="rect">
            <a:avLst/>
          </a:prstGeom>
          <a:noFill/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C18A5C8-0CB2-D292-2EE3-1BCB96DCF3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556" r="27220" b="-1"/>
          <a:stretch/>
        </p:blipFill>
        <p:spPr>
          <a:xfrm>
            <a:off x="4782159" y="2303028"/>
            <a:ext cx="3284951" cy="3720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6424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F5BB69A-9105-9483-02B3-9E22791CC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1057274"/>
            <a:ext cx="7965461" cy="994164"/>
          </a:xfrm>
        </p:spPr>
        <p:txBody>
          <a:bodyPr/>
          <a:lstStyle/>
          <a:p>
            <a:r>
              <a:rPr lang="en-US" dirty="0" err="1"/>
              <a:t>Ahora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toca</a:t>
            </a:r>
            <a:r>
              <a:rPr lang="en-US" dirty="0"/>
              <a:t> a </a:t>
            </a:r>
            <a:r>
              <a:rPr lang="en-US" dirty="0" err="1"/>
              <a:t>nosotros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FBD80EA-3602-C164-3BA6-14CDBEB567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60565" y="2303029"/>
            <a:ext cx="7965460" cy="3497698"/>
          </a:xfrm>
        </p:spPr>
        <p:txBody>
          <a:bodyPr/>
          <a:lstStyle/>
          <a:p>
            <a:r>
              <a:rPr lang="en-US" dirty="0"/>
              <a:t>En </a:t>
            </a:r>
            <a:r>
              <a:rPr lang="en-US" dirty="0" err="1"/>
              <a:t>grupos</a:t>
            </a:r>
            <a:r>
              <a:rPr lang="en-US" dirty="0"/>
              <a:t>, </a:t>
            </a:r>
            <a:r>
              <a:rPr lang="en-US" dirty="0" err="1"/>
              <a:t>escriban</a:t>
            </a:r>
            <a:r>
              <a:rPr lang="en-US" dirty="0"/>
              <a:t> al </a:t>
            </a:r>
            <a:r>
              <a:rPr lang="en-US" dirty="0" err="1"/>
              <a:t>menos</a:t>
            </a:r>
            <a:r>
              <a:rPr lang="en-US" dirty="0"/>
              <a:t> 3 </a:t>
            </a:r>
            <a:r>
              <a:rPr lang="en-US" dirty="0" err="1"/>
              <a:t>preguntas</a:t>
            </a:r>
            <a:r>
              <a:rPr lang="en-US" dirty="0"/>
              <a:t> </a:t>
            </a:r>
            <a:r>
              <a:rPr lang="en-US" dirty="0" err="1"/>
              <a:t>siguiendo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estilo</a:t>
            </a:r>
            <a:r>
              <a:rPr lang="en-US" dirty="0"/>
              <a:t> de Pablo Neruda. </a:t>
            </a:r>
          </a:p>
          <a:p>
            <a:r>
              <a:rPr lang="en-US" dirty="0"/>
              <a:t>Luego, </a:t>
            </a:r>
            <a:r>
              <a:rPr lang="en-US" dirty="0" err="1"/>
              <a:t>tendrán</a:t>
            </a:r>
            <a:r>
              <a:rPr lang="en-US" dirty="0"/>
              <a:t> que </a:t>
            </a:r>
            <a:r>
              <a:rPr lang="en-US" dirty="0" err="1"/>
              <a:t>compartirlas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resto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compañeros</a:t>
            </a:r>
            <a:r>
              <a:rPr lang="en-US" dirty="0"/>
              <a:t>. </a:t>
            </a:r>
          </a:p>
          <a:p>
            <a:r>
              <a:rPr lang="en-US" dirty="0"/>
              <a:t>Al final, </a:t>
            </a:r>
            <a:r>
              <a:rPr lang="en-US" dirty="0" err="1"/>
              <a:t>haremos</a:t>
            </a:r>
            <a:r>
              <a:rPr lang="en-US" dirty="0"/>
              <a:t> un </a:t>
            </a:r>
            <a:r>
              <a:rPr lang="en-US" dirty="0" err="1"/>
              <a:t>poema</a:t>
            </a:r>
            <a:r>
              <a:rPr lang="en-US" dirty="0"/>
              <a:t> colectivo con sus </a:t>
            </a:r>
            <a:r>
              <a:rPr lang="en-US" dirty="0" err="1"/>
              <a:t>preguntas</a:t>
            </a:r>
            <a:r>
              <a:rPr lang="en-US" dirty="0"/>
              <a:t>. 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FBF7F15-38F7-5F81-6E0A-6FE61DBD4B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8F63A3B-78C7-47BE-AE5E-E10140E04643}" type="slidenum">
              <a:rPr lang="es-ES" smtClean="0"/>
              <a:pPr rtl="0">
                <a:spcAft>
                  <a:spcPts val="600"/>
                </a:spcAft>
              </a:pPr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3582795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r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893090_TF78438558_Win32" id="{AA85AFFE-C10C-4074-A3C2-EA00DC51B9DE}" vid="{92586EA8-77DE-4ED4-9214-CC23F714AEF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719FA4-954C-4FA8-82CB-206659C3B82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{106C4A6E-59FD-4756-A958-765BCD194D40}tf78438558_win32</Template>
  <TotalTime>9137</TotalTime>
  <Words>127</Words>
  <Application>Microsoft Office PowerPoint</Application>
  <PresentationFormat>Panorámica</PresentationFormat>
  <Paragraphs>24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Sabon Next LT</vt:lpstr>
      <vt:lpstr>Personalizar</vt:lpstr>
      <vt:lpstr>Hagamos algo diferente</vt:lpstr>
      <vt:lpstr>¿Les gusta la poesía? </vt:lpstr>
      <vt:lpstr>Él es Pablo Neruda</vt:lpstr>
      <vt:lpstr>Escribió un libro </vt:lpstr>
      <vt:lpstr>Libro de las preguntas – Pablo Neruda</vt:lpstr>
      <vt:lpstr>Libro de las preguntas – Pablo Neruda</vt:lpstr>
      <vt:lpstr>Libro de las preguntas – Pablo Neruda</vt:lpstr>
      <vt:lpstr>Ahora nos toca a nosotros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Cesar Ivan Graciano Martinez (Student)</dc:creator>
  <cp:lastModifiedBy>Cesar Ivan Graciano Martinez (Student)</cp:lastModifiedBy>
  <cp:revision>19</cp:revision>
  <dcterms:created xsi:type="dcterms:W3CDTF">2024-08-27T03:46:33Z</dcterms:created>
  <dcterms:modified xsi:type="dcterms:W3CDTF">2024-11-09T08:13:51Z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