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2"/>
  </p:notesMasterIdLst>
  <p:handoutMasterIdLst>
    <p:handoutMasterId r:id="rId13"/>
  </p:handoutMasterIdLst>
  <p:sldIdLst>
    <p:sldId id="528" r:id="rId5"/>
    <p:sldId id="529" r:id="rId6"/>
    <p:sldId id="530" r:id="rId7"/>
    <p:sldId id="531" r:id="rId8"/>
    <p:sldId id="533" r:id="rId9"/>
    <p:sldId id="532" r:id="rId10"/>
    <p:sldId id="423" r:id="rId11"/>
  </p:sldIdLst>
  <p:sldSz cx="12192000" cy="6858000"/>
  <p:notesSz cx="13716000" cy="24384000"/>
  <p:defaultTextStyle>
    <a:defPPr rtl="0">
      <a:defRPr lang="es-ES"/>
    </a:defPPr>
    <a:lvl1pPr marL="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FEFEF"/>
    <a:srgbClr val="FDFBF6"/>
    <a:srgbClr val="AAC4E9"/>
    <a:srgbClr val="F5CDCE"/>
    <a:srgbClr val="DF8C8C"/>
    <a:srgbClr val="D4D593"/>
    <a:srgbClr val="E6F0FE"/>
    <a:srgbClr val="CDBE8A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2" autoAdjust="0"/>
    <p:restoredTop sz="95388" autoAdjust="0"/>
  </p:normalViewPr>
  <p:slideViewPr>
    <p:cSldViewPr snapToGrid="0" snapToObjects="1">
      <p:cViewPr varScale="1">
        <p:scale>
          <a:sx n="78" d="100"/>
          <a:sy n="78" d="100"/>
        </p:scale>
        <p:origin x="989" y="72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3" d="100"/>
          <a:sy n="33" d="100"/>
        </p:scale>
        <p:origin x="432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767BD183-736A-4504-B3CD-6B8127DC0F2B}" type="datetimeyyyy">
              <a:rPr lang="es-ES" smtClean="0"/>
              <a:t>2024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420BD0AB-C59E-4A46-83D3-F07787446BA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n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a lib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  <p:sp>
          <p:nvSpPr>
            <p:cNvPr id="8" name="Forma lib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a lib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  <p:sp>
          <p:nvSpPr>
            <p:cNvPr id="11" name="Forma lib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sp>
        <p:nvSpPr>
          <p:cNvPr id="14" name="Imagen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es-ES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es-ES" sz="18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orma libre: Forma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/>
            </a:p>
          </p:txBody>
        </p:sp>
        <p:sp>
          <p:nvSpPr>
            <p:cNvPr id="15" name="Forma libre: Forma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n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es-ES" sz="3600" b="1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es-ES" sz="1800"/>
            </a:lvl1pPr>
          </a:lstStyle>
          <a:p>
            <a:pPr lvl="0" rtl="0"/>
            <a:r>
              <a:rPr lang="es-ES"/>
              <a:t>Haga clic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sp>
        <p:nvSpPr>
          <p:cNvPr id="36" name="Forma libre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3" name="Forma libre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lvl="0" algn="ctr" rtl="0"/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texto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es-ES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es-ES" sz="24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52" name="Marcador de posición de imagen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es-ES" sz="1800"/>
            </a:lvl1pPr>
          </a:lstStyle>
          <a:p>
            <a:pPr lvl="0" rtl="0"/>
            <a:r>
              <a:rPr lang="es-ES"/>
              <a:t>Haga clic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n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53" name="Forma libre: Forma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9" name="Forma libre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31" name="Forma libre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33" name="Imagen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es-ES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8" name="Marcador de número de diapositiva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1" name="Imagen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13" name="Imagen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7" name="Imagen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19" name="Imagen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es-ES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es-ES" sz="24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a libre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Forma libre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Forma libre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Forma libre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9" name="Marcador de número de diapositiva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3" name="Marcador de contenido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s-ES" sz="1800"/>
            </a:lvl1pPr>
            <a:lvl2pPr marL="283464" indent="-283464">
              <a:spcBef>
                <a:spcPts val="1000"/>
              </a:spcBef>
              <a:defRPr lang="es-ES" sz="1800"/>
            </a:lvl2pPr>
            <a:lvl3pPr marL="283464" indent="-283464">
              <a:spcBef>
                <a:spcPts val="1000"/>
              </a:spcBef>
              <a:defRPr lang="es-ES" sz="1800"/>
            </a:lvl3pPr>
            <a:lvl4pPr marL="283464" indent="-283464">
              <a:spcBef>
                <a:spcPts val="1000"/>
              </a:spcBef>
              <a:defRPr lang="es-ES" sz="1800"/>
            </a:lvl4pPr>
            <a:lvl5pPr marL="283464"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5" name="Marcador de contenido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s-ES" sz="1800"/>
            </a:lvl1pPr>
            <a:lvl2pPr marL="283464" indent="-283464">
              <a:spcBef>
                <a:spcPts val="1000"/>
              </a:spcBef>
              <a:defRPr lang="es-ES" sz="1800"/>
            </a:lvl2pPr>
            <a:lvl3pPr marL="283464" indent="-283464">
              <a:spcBef>
                <a:spcPts val="1000"/>
              </a:spcBef>
              <a:defRPr lang="es-ES" sz="1800"/>
            </a:lvl3pPr>
            <a:lvl4pPr marL="283464" indent="-283464">
              <a:spcBef>
                <a:spcPts val="1000"/>
              </a:spcBef>
              <a:defRPr lang="es-ES" sz="1800"/>
            </a:lvl4pPr>
            <a:lvl5pPr marL="283464"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es-ES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es-ES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es-ES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es-ES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es-ES" sz="1800"/>
            </a:lvl4pPr>
            <a:lvl5pPr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s-ES" sz="1800"/>
            </a:lvl1pPr>
            <a:lvl2pPr indent="-283464">
              <a:spcBef>
                <a:spcPts val="1000"/>
              </a:spcBef>
              <a:defRPr lang="es-ES" sz="1800"/>
            </a:lvl2pPr>
            <a:lvl3pPr indent="-283464">
              <a:spcBef>
                <a:spcPts val="1000"/>
              </a:spcBef>
              <a:defRPr lang="es-ES" sz="1800"/>
            </a:lvl3pPr>
            <a:lvl4pPr indent="-283464">
              <a:spcBef>
                <a:spcPts val="1000"/>
              </a:spcBef>
              <a:defRPr lang="es-ES" sz="1800"/>
            </a:lvl4pPr>
            <a:lvl5pPr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31" name="Marcador de posición de imagen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es-ES" sz="1800"/>
            </a:lvl1pPr>
          </a:lstStyle>
          <a:p>
            <a:pPr lvl="0" rtl="0"/>
            <a:r>
              <a:rPr lang="es-ES"/>
              <a:t>Haga clic para agregar una imagen</a:t>
            </a: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orma libre: Forma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/>
            </a:p>
          </p:txBody>
        </p:sp>
        <p:sp>
          <p:nvSpPr>
            <p:cNvPr id="21" name="Forma libre: Forma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22" name="Forma libre: Forma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n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sp>
        <p:nvSpPr>
          <p:cNvPr id="44" name="Marcador de número de diapositiva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6" name="Imagen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4" name="Forma libre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21" name="Imagen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orma libre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 b="1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es-ES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es-ES" sz="24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es-ES" sz="1800"/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20" name="Marcador de número de diapositiva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/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0" name="Imagen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es-ES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4" name="Marcador de texto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s-ES" sz="1800"/>
            </a:lvl1pPr>
          </a:lstStyle>
          <a:p>
            <a:pPr rtl="0"/>
            <a:r>
              <a:rPr lang="es-ES"/>
              <a:t>Haga clic para agregar un subtítulo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es-ES" sz="1800"/>
            </a:lvl1pPr>
            <a:lvl2pPr>
              <a:defRPr lang="es-ES" sz="1800"/>
            </a:lvl2pPr>
            <a:lvl3pPr>
              <a:defRPr lang="es-ES" sz="1800"/>
            </a:lvl3pPr>
            <a:lvl4pPr>
              <a:defRPr lang="es-ES" sz="1800"/>
            </a:lvl4pPr>
            <a:lvl5pPr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0" name="Marcador de número de diapositiva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áfico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 b="1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49" name="Forma libre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6" name="Marcador de contenido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8" name="Marcador de contenido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7" name="Marcador de número de diapositiva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áfico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n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es-ES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4" name="Marcador de contenido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9" name="Imagen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es-ES" sz="2400"/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rtl="0"/>
            <a:r>
              <a:rPr lang="es-ES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es-ES"/>
            </a:def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es-ES" sz="32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es-ES" sz="16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es-ES" sz="3200"/>
            </a:lvl1pPr>
            <a:lvl2pPr>
              <a:defRPr lang="es-ES" sz="2800"/>
            </a:lvl2pPr>
            <a:lvl3pPr>
              <a:defRPr lang="es-ES" sz="2400"/>
            </a:lvl3pPr>
            <a:lvl4pPr>
              <a:defRPr lang="es-ES" sz="2000"/>
            </a:lvl4pPr>
            <a:lvl5pPr>
              <a:defRPr lang="es-ES" sz="2000"/>
            </a:lvl5pPr>
            <a:lvl6pPr>
              <a:defRPr lang="es-ES" sz="2000"/>
            </a:lvl6pPr>
            <a:lvl7pPr>
              <a:defRPr lang="es-ES" sz="2000"/>
            </a:lvl7pPr>
            <a:lvl8pPr>
              <a:defRPr lang="es-ES" sz="2000"/>
            </a:lvl8pPr>
            <a:lvl9pPr>
              <a:defRPr lang="es-ES" sz="2000"/>
            </a:lvl9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es-ES" sz="32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es-ES" sz="16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es-ES" sz="28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pPr rtl="0"/>
            <a:r>
              <a:rPr lang="es-ES"/>
              <a:t>Haga clic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es-ES"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es-ES"/>
            </a:def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es-ES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B8DCD01A-EC4A-4EBC-F0B8-593A56AE3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Hagamos dos equipos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B596F2-482D-8375-E130-150414A24A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es-ES" smtClean="0"/>
              <a:pPr rtl="0"/>
              <a:t>1</a:t>
            </a:fld>
            <a:endParaRPr lang="es-ES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CDD45BE-4DED-26FB-CF6A-B98D07017656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US" dirty="0"/>
              <a:t>¿Eres más fan de El señor de los anillos o de Los </a:t>
            </a:r>
            <a:r>
              <a:rPr lang="es-US" dirty="0" err="1"/>
              <a:t>Simpsons</a:t>
            </a:r>
            <a:r>
              <a:rPr lang="es-US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79483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D3D01BEB-6DDD-1452-3470-A030E2757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81C7F80-F9C1-0C89-6C97-F8204762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es-ES" smtClean="0"/>
              <a:pPr rtl="0"/>
              <a:t>2</a:t>
            </a:fld>
            <a:endParaRPr lang="es-ES" dirty="0"/>
          </a:p>
        </p:txBody>
      </p:sp>
      <p:pic>
        <p:nvPicPr>
          <p:cNvPr id="7" name="Imagen 6" descr="Mapa&#10;&#10;Descripción generada automáticamente">
            <a:extLst>
              <a:ext uri="{FF2B5EF4-FFF2-40B4-BE49-F238E27FC236}">
                <a16:creationId xmlns:a16="http://schemas.microsoft.com/office/drawing/2014/main" id="{70C28138-6BF4-B8AA-9ED8-61675DFDE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834" y="0"/>
            <a:ext cx="8954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98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B7EEA-82C7-27D1-E43D-1A34AE898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CD3CB34-120D-A587-77E4-F80F86875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es-ES" smtClean="0"/>
              <a:pPr rtl="0"/>
              <a:t>3</a:t>
            </a:fld>
            <a:endParaRPr lang="es-ES" dirty="0"/>
          </a:p>
        </p:txBody>
      </p:sp>
      <p:pic>
        <p:nvPicPr>
          <p:cNvPr id="7" name="Imagen 6" descr="Mapa&#10;&#10;Descripción generada automáticamente">
            <a:extLst>
              <a:ext uri="{FF2B5EF4-FFF2-40B4-BE49-F238E27FC236}">
                <a16:creationId xmlns:a16="http://schemas.microsoft.com/office/drawing/2014/main" id="{4BCBEC06-364C-B05F-9D8B-F553CD2E8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3" y="0"/>
            <a:ext cx="12138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13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16EAFFB-3BA8-38EA-6DC7-B1735CE80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Instrucciones	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231AEB7-8DD7-A0FB-F113-2B84EC6C3B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US" dirty="0"/>
              <a:t>Van a tener una lista de lugares. Hagan preguntas para poder escribir instrucciones de cómo llegar a un sitio. </a:t>
            </a:r>
          </a:p>
          <a:p>
            <a:endParaRPr lang="es-US" dirty="0"/>
          </a:p>
          <a:p>
            <a:r>
              <a:rPr lang="es-ES" dirty="0"/>
              <a:t>¿Hay un/a _________________ ? </a:t>
            </a:r>
          </a:p>
          <a:p>
            <a:r>
              <a:rPr lang="es-ES" dirty="0"/>
              <a:t>¿Dónde está el/la __________________? </a:t>
            </a:r>
          </a:p>
          <a:p>
            <a:r>
              <a:rPr lang="es-ES" dirty="0"/>
              <a:t>Está cerca de / lejos de / al lado de __________. </a:t>
            </a:r>
          </a:p>
          <a:p>
            <a:r>
              <a:rPr lang="es-ES" dirty="0"/>
              <a:t>Está al norte (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north</a:t>
            </a:r>
            <a:r>
              <a:rPr lang="es-ES" dirty="0"/>
              <a:t>) de ___________. </a:t>
            </a:r>
          </a:p>
          <a:p>
            <a:r>
              <a:rPr lang="es-ES" dirty="0"/>
              <a:t>Está al sur (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south</a:t>
            </a:r>
            <a:r>
              <a:rPr lang="es-ES" dirty="0"/>
              <a:t>) de _____________. </a:t>
            </a:r>
          </a:p>
          <a:p>
            <a:r>
              <a:rPr lang="es-ES" dirty="0"/>
              <a:t>Está al este (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east</a:t>
            </a:r>
            <a:r>
              <a:rPr lang="es-ES" dirty="0"/>
              <a:t>) de _____________. </a:t>
            </a:r>
          </a:p>
          <a:p>
            <a:r>
              <a:rPr lang="es-ES" dirty="0"/>
              <a:t>Está al oeste (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west</a:t>
            </a:r>
            <a:r>
              <a:rPr lang="es-ES" dirty="0"/>
              <a:t>) de _____________. </a:t>
            </a:r>
          </a:p>
          <a:p>
            <a:endParaRPr lang="es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91AEA2F-240C-CF20-0EA2-2DB0836437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es-ES" smtClean="0"/>
              <a:pPr rtl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582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D284225-EF2F-B201-9B1D-409CA24E9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Estamos en…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D381FA-DAA5-F6DB-E788-A071D7B6F3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es-ES" smtClean="0"/>
              <a:pPr rtl="0"/>
              <a:t>5</a:t>
            </a:fld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2BA33E5-FDEA-6595-9066-64C503A15B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US" sz="2800" dirty="0"/>
              <a:t>Tierra media</a:t>
            </a:r>
          </a:p>
          <a:p>
            <a:r>
              <a:rPr lang="es-US" sz="2800" dirty="0"/>
              <a:t>Estás en Quebradas del norte.</a:t>
            </a:r>
          </a:p>
          <a:p>
            <a:r>
              <a:rPr lang="es-US" sz="2800" dirty="0"/>
              <a:t>Cómo llegas a:</a:t>
            </a:r>
          </a:p>
          <a:p>
            <a:r>
              <a:rPr lang="es-US" sz="2800" dirty="0"/>
              <a:t>Mordor</a:t>
            </a:r>
          </a:p>
          <a:p>
            <a:r>
              <a:rPr lang="es-US" sz="2800" dirty="0"/>
              <a:t>Páramo del norte</a:t>
            </a:r>
          </a:p>
          <a:p>
            <a:r>
              <a:rPr lang="es-US" sz="2800" dirty="0"/>
              <a:t>Bahía de </a:t>
            </a:r>
            <a:r>
              <a:rPr lang="es-US" sz="2800" dirty="0" err="1"/>
              <a:t>Belfalas</a:t>
            </a:r>
            <a:endParaRPr lang="es-US" sz="2800" dirty="0"/>
          </a:p>
          <a:p>
            <a:endParaRPr lang="es-US" sz="2400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04475CA-A908-A09C-522C-4FE969A0D44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s-US" sz="2800" dirty="0"/>
              <a:t>Los </a:t>
            </a:r>
            <a:r>
              <a:rPr lang="es-US" sz="2800" dirty="0" err="1"/>
              <a:t>Simpsons</a:t>
            </a:r>
            <a:endParaRPr lang="es-US" sz="2800" dirty="0"/>
          </a:p>
          <a:p>
            <a:r>
              <a:rPr lang="es-US" sz="2800" dirty="0"/>
              <a:t>Estás en la casa de los </a:t>
            </a:r>
            <a:r>
              <a:rPr lang="es-US" sz="2800" dirty="0" err="1"/>
              <a:t>Simpsons</a:t>
            </a:r>
            <a:endParaRPr lang="es-US" sz="2800" dirty="0"/>
          </a:p>
          <a:p>
            <a:r>
              <a:rPr lang="es-US" sz="2800" dirty="0"/>
              <a:t>Cómo llegar a:</a:t>
            </a:r>
          </a:p>
          <a:p>
            <a:r>
              <a:rPr lang="es-US" sz="2800" dirty="0" err="1"/>
              <a:t>Sprinfield</a:t>
            </a:r>
            <a:r>
              <a:rPr lang="es-US" sz="2800" dirty="0"/>
              <a:t> Mall</a:t>
            </a:r>
          </a:p>
          <a:p>
            <a:r>
              <a:rPr lang="es-US" sz="2800" dirty="0" err="1"/>
              <a:t>Krusty</a:t>
            </a:r>
            <a:r>
              <a:rPr lang="es-US" sz="2800" dirty="0"/>
              <a:t> </a:t>
            </a:r>
            <a:r>
              <a:rPr lang="es-US" sz="2800" dirty="0" err="1"/>
              <a:t>burgers</a:t>
            </a:r>
            <a:endParaRPr lang="es-US" sz="2800" dirty="0"/>
          </a:p>
          <a:p>
            <a:r>
              <a:rPr lang="es-US" sz="2800" dirty="0"/>
              <a:t>Al estadio</a:t>
            </a:r>
          </a:p>
        </p:txBody>
      </p:sp>
    </p:spTree>
    <p:extLst>
      <p:ext uri="{BB962C8B-B14F-4D97-AF65-F5344CB8AC3E}">
        <p14:creationId xmlns:p14="http://schemas.microsoft.com/office/powerpoint/2010/main" val="1373260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9B462-4094-AE72-5047-0D2E6CF40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D8C48C2-64A2-4E9E-2EB5-AE1A5E09C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Instrucciones	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FD376466-53BB-F654-E824-7FBDB95551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US" dirty="0"/>
              <a:t>Van a tener una lista de lugares. Hagan preguntas para poder escribir instrucciones de cómo llegar a un sitio. </a:t>
            </a:r>
          </a:p>
          <a:p>
            <a:endParaRPr lang="es-US" dirty="0"/>
          </a:p>
          <a:p>
            <a:r>
              <a:rPr lang="es-ES" dirty="0"/>
              <a:t>¿Hay un/a _________________ ? </a:t>
            </a:r>
          </a:p>
          <a:p>
            <a:r>
              <a:rPr lang="es-ES" dirty="0"/>
              <a:t>¿Dónde está el/la __________________? </a:t>
            </a:r>
          </a:p>
          <a:p>
            <a:r>
              <a:rPr lang="es-ES" dirty="0"/>
              <a:t>Está cerca de / lejos de / al lado de __________. </a:t>
            </a:r>
          </a:p>
          <a:p>
            <a:r>
              <a:rPr lang="es-ES" dirty="0"/>
              <a:t>Está al norte (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north</a:t>
            </a:r>
            <a:r>
              <a:rPr lang="es-ES" dirty="0"/>
              <a:t>) de ___________. </a:t>
            </a:r>
          </a:p>
          <a:p>
            <a:r>
              <a:rPr lang="es-ES" dirty="0"/>
              <a:t>Está al sur (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south</a:t>
            </a:r>
            <a:r>
              <a:rPr lang="es-ES" dirty="0"/>
              <a:t>) de _____________. </a:t>
            </a:r>
          </a:p>
          <a:p>
            <a:r>
              <a:rPr lang="es-ES" dirty="0"/>
              <a:t>Está al este (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east</a:t>
            </a:r>
            <a:r>
              <a:rPr lang="es-ES" dirty="0"/>
              <a:t>) de _____________. </a:t>
            </a:r>
          </a:p>
          <a:p>
            <a:r>
              <a:rPr lang="es-ES" dirty="0"/>
              <a:t>Está al oeste (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west</a:t>
            </a:r>
            <a:r>
              <a:rPr lang="es-ES" dirty="0"/>
              <a:t>) de _____________. </a:t>
            </a:r>
          </a:p>
          <a:p>
            <a:endParaRPr lang="es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205CDAD-404E-10B3-2C17-C0F4EE0185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es-ES" smtClean="0"/>
              <a:pPr rtl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897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3E860C-039C-DA12-8058-E15327420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932237" cy="1524662"/>
          </a:xfrm>
        </p:spPr>
        <p:txBody>
          <a:bodyPr anchor="b">
            <a:normAutofit/>
          </a:bodyPr>
          <a:lstStyle/>
          <a:p>
            <a:r>
              <a:rPr lang="es-US" dirty="0"/>
              <a:t>Para salir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F9AFD9-74EA-1780-B142-0B8EC80E8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8475" y="457199"/>
            <a:ext cx="987552" cy="244503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48F63A3B-78C7-47BE-AE5E-E10140E04643}" type="slidenum">
              <a:rPr lang="es-ES" sz="110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s-ES" sz="110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DF8951-DA3B-FF1F-DECC-A90F0625A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2286000"/>
            <a:ext cx="3932237" cy="3567086"/>
          </a:xfrm>
        </p:spPr>
        <p:txBody>
          <a:bodyPr>
            <a:normAutofit/>
          </a:bodyPr>
          <a:lstStyle/>
          <a:p>
            <a:r>
              <a:rPr lang="es-US" dirty="0"/>
              <a:t>Llena el siguiente formulario y nos vemos el miércoles.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1812659-3757-E565-326A-79D701F34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40" y="741459"/>
            <a:ext cx="4378133" cy="5119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3061470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90_TF78438558_Win32" id="{AA85AFFE-C10C-4074-A3C2-EA00DC51B9DE}" vid="{92586EA8-77DE-4ED4-9214-CC23F714AEF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{106C4A6E-59FD-4756-A958-765BCD194D40}tf78438558_win32</Template>
  <TotalTime>15836</TotalTime>
  <Words>254</Words>
  <Application>Microsoft Office PowerPoint</Application>
  <PresentationFormat>Panorámica</PresentationFormat>
  <Paragraphs>44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Sabon Next LT</vt:lpstr>
      <vt:lpstr>Personalizar</vt:lpstr>
      <vt:lpstr>Hagamos dos equipos</vt:lpstr>
      <vt:lpstr>Presentación de PowerPoint</vt:lpstr>
      <vt:lpstr>Presentación de PowerPoint</vt:lpstr>
      <vt:lpstr>Instrucciones </vt:lpstr>
      <vt:lpstr>Estamos en…</vt:lpstr>
      <vt:lpstr>Instrucciones </vt:lpstr>
      <vt:lpstr>Para salir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Cesar Ivan Graciano Martinez (Student)</dc:creator>
  <cp:lastModifiedBy>Cesar Ivan Graciano Martinez (Student)</cp:lastModifiedBy>
  <cp:revision>25</cp:revision>
  <dcterms:created xsi:type="dcterms:W3CDTF">2024-08-27T03:46:33Z</dcterms:created>
  <dcterms:modified xsi:type="dcterms:W3CDTF">2024-11-09T09:31:38Z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