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0" r:id="rId4"/>
  </p:sldMasterIdLst>
  <p:notesMasterIdLst>
    <p:notesMasterId r:id="rId27"/>
  </p:notesMasterIdLst>
  <p:handoutMasterIdLst>
    <p:handoutMasterId r:id="rId28"/>
  </p:handoutMasterIdLst>
  <p:sldIdLst>
    <p:sldId id="363" r:id="rId5"/>
    <p:sldId id="312" r:id="rId6"/>
    <p:sldId id="362" r:id="rId7"/>
    <p:sldId id="406" r:id="rId8"/>
    <p:sldId id="407" r:id="rId9"/>
    <p:sldId id="403" r:id="rId10"/>
    <p:sldId id="393" r:id="rId11"/>
    <p:sldId id="410" r:id="rId12"/>
    <p:sldId id="408" r:id="rId13"/>
    <p:sldId id="411" r:id="rId14"/>
    <p:sldId id="409" r:id="rId15"/>
    <p:sldId id="412" r:id="rId16"/>
    <p:sldId id="413" r:id="rId17"/>
    <p:sldId id="414" r:id="rId18"/>
    <p:sldId id="415" r:id="rId19"/>
    <p:sldId id="272" r:id="rId20"/>
    <p:sldId id="273" r:id="rId21"/>
    <p:sldId id="416" r:id="rId22"/>
    <p:sldId id="417" r:id="rId23"/>
    <p:sldId id="418" r:id="rId24"/>
    <p:sldId id="419" r:id="rId25"/>
    <p:sldId id="420" r:id="rId26"/>
  </p:sldIdLst>
  <p:sldSz cx="12192000" cy="6858000"/>
  <p:notesSz cx="13716000" cy="24384000"/>
  <p:defaultTextStyle>
    <a:defPPr rtl="0">
      <a:defRPr lang="es-ES"/>
    </a:defPPr>
    <a:lvl1pPr marL="0" algn="l" defTabSz="457200" rtl="0" eaLnBrk="1" latinLnBrk="0" hangingPunct="1">
      <a:defRPr lang="es-ES" sz="1800" kern="1200">
        <a:solidFill>
          <a:schemeClr val="tx1"/>
        </a:solidFill>
        <a:latin typeface="+mn-lt"/>
        <a:ea typeface="+mn-ea"/>
        <a:cs typeface="+mn-cs"/>
      </a:defRPr>
    </a:lvl1pPr>
    <a:lvl2pPr marL="457200" algn="l" defTabSz="457200" rtl="0" eaLnBrk="1" latinLnBrk="0" hangingPunct="1">
      <a:defRPr lang="es-ES" sz="1800" kern="1200">
        <a:solidFill>
          <a:schemeClr val="tx1"/>
        </a:solidFill>
        <a:latin typeface="+mn-lt"/>
        <a:ea typeface="+mn-ea"/>
        <a:cs typeface="+mn-cs"/>
      </a:defRPr>
    </a:lvl2pPr>
    <a:lvl3pPr marL="914400" algn="l" defTabSz="457200" rtl="0" eaLnBrk="1" latinLnBrk="0" hangingPunct="1">
      <a:defRPr lang="es-ES" sz="1800" kern="1200">
        <a:solidFill>
          <a:schemeClr val="tx1"/>
        </a:solidFill>
        <a:latin typeface="+mn-lt"/>
        <a:ea typeface="+mn-ea"/>
        <a:cs typeface="+mn-cs"/>
      </a:defRPr>
    </a:lvl3pPr>
    <a:lvl4pPr marL="1371600" algn="l" defTabSz="457200" rtl="0" eaLnBrk="1" latinLnBrk="0" hangingPunct="1">
      <a:defRPr lang="es-ES" sz="1800" kern="1200">
        <a:solidFill>
          <a:schemeClr val="tx1"/>
        </a:solidFill>
        <a:latin typeface="+mn-lt"/>
        <a:ea typeface="+mn-ea"/>
        <a:cs typeface="+mn-cs"/>
      </a:defRPr>
    </a:lvl4pPr>
    <a:lvl5pPr marL="1828800" algn="l" defTabSz="457200" rtl="0" eaLnBrk="1" latinLnBrk="0" hangingPunct="1">
      <a:defRPr lang="es-ES" sz="1800" kern="1200">
        <a:solidFill>
          <a:schemeClr val="tx1"/>
        </a:solidFill>
        <a:latin typeface="+mn-lt"/>
        <a:ea typeface="+mn-ea"/>
        <a:cs typeface="+mn-cs"/>
      </a:defRPr>
    </a:lvl5pPr>
    <a:lvl6pPr marL="2286000" algn="l" defTabSz="457200" rtl="0" eaLnBrk="1" latinLnBrk="0" hangingPunct="1">
      <a:defRPr lang="es-ES" sz="1800" kern="1200">
        <a:solidFill>
          <a:schemeClr val="tx1"/>
        </a:solidFill>
        <a:latin typeface="+mn-lt"/>
        <a:ea typeface="+mn-ea"/>
        <a:cs typeface="+mn-cs"/>
      </a:defRPr>
    </a:lvl6pPr>
    <a:lvl7pPr marL="2743200" algn="l" defTabSz="457200" rtl="0" eaLnBrk="1" latinLnBrk="0" hangingPunct="1">
      <a:defRPr lang="es-ES" sz="1800" kern="1200">
        <a:solidFill>
          <a:schemeClr val="tx1"/>
        </a:solidFill>
        <a:latin typeface="+mn-lt"/>
        <a:ea typeface="+mn-ea"/>
        <a:cs typeface="+mn-cs"/>
      </a:defRPr>
    </a:lvl7pPr>
    <a:lvl8pPr marL="3200400" algn="l" defTabSz="457200" rtl="0" eaLnBrk="1" latinLnBrk="0" hangingPunct="1">
      <a:defRPr lang="es-ES" sz="1800" kern="1200">
        <a:solidFill>
          <a:schemeClr val="tx1"/>
        </a:solidFill>
        <a:latin typeface="+mn-lt"/>
        <a:ea typeface="+mn-ea"/>
        <a:cs typeface="+mn-cs"/>
      </a:defRPr>
    </a:lvl8pPr>
    <a:lvl9pPr marL="3657600" algn="l" defTabSz="457200" rtl="0" eaLnBrk="1" latinLnBrk="0" hangingPunct="1">
      <a:defRPr lang="es-ES" sz="1800" kern="1200">
        <a:solidFill>
          <a:schemeClr val="tx1"/>
        </a:solidFill>
        <a:latin typeface="+mn-lt"/>
        <a:ea typeface="+mn-ea"/>
        <a:cs typeface="+mn-cs"/>
      </a:defRPr>
    </a:lvl9pPr>
  </p:defaultTextStyle>
  <p:extLst>
    <p:ext uri="{EFAFB233-063F-42B5-8137-9DF3F51BA10A}">
      <p15:sldGuideLst xmlns:p15="http://schemas.microsoft.com/office/powerpoint/2012/main">
        <p15:guide id="3" orient="horz" pos="2616" userDrawn="1">
          <p15:clr>
            <a:srgbClr val="A4A3A4"/>
          </p15:clr>
        </p15:guide>
        <p15:guide id="4" orient="horz" pos="3264" userDrawn="1">
          <p15:clr>
            <a:srgbClr val="A4A3A4"/>
          </p15:clr>
        </p15:guide>
        <p15:guide id="5" pos="6912" userDrawn="1">
          <p15:clr>
            <a:srgbClr val="A4A3A4"/>
          </p15:clr>
        </p15:guide>
        <p15:guide id="6" orient="horz" userDrawn="1">
          <p15:clr>
            <a:srgbClr val="A4A3A4"/>
          </p15:clr>
        </p15:guide>
        <p15:guide id="7" orient="horz" pos="4008" userDrawn="1">
          <p15:clr>
            <a:srgbClr val="A4A3A4"/>
          </p15:clr>
        </p15:guide>
        <p15:guide id="9" orient="horz" pos="2352" userDrawn="1">
          <p15:clr>
            <a:srgbClr val="A4A3A4"/>
          </p15:clr>
        </p15:guide>
        <p15:guide id="12" pos="6696" userDrawn="1">
          <p15:clr>
            <a:srgbClr val="A4A3A4"/>
          </p15:clr>
        </p15:guide>
        <p15:guide id="15" pos="2136" userDrawn="1">
          <p15:clr>
            <a:srgbClr val="A4A3A4"/>
          </p15:clr>
        </p15:guide>
        <p15:guide id="16" pos="2760" userDrawn="1">
          <p15:clr>
            <a:srgbClr val="A4A3A4"/>
          </p15:clr>
        </p15:guide>
        <p15:guide id="17" pos="3288" userDrawn="1">
          <p15:clr>
            <a:srgbClr val="A4A3A4"/>
          </p15:clr>
        </p15:guide>
        <p15:guide id="18" pos="4032" userDrawn="1">
          <p15:clr>
            <a:srgbClr val="A4A3A4"/>
          </p15:clr>
        </p15:guide>
        <p15:guide id="19" pos="4392" userDrawn="1">
          <p15:clr>
            <a:srgbClr val="A4A3A4"/>
          </p15:clr>
        </p15:guide>
        <p15:guide id="20" pos="4944" userDrawn="1">
          <p15:clr>
            <a:srgbClr val="A4A3A4"/>
          </p15:clr>
        </p15:guide>
        <p15:guide id="21" pos="5544" userDrawn="1">
          <p15:clr>
            <a:srgbClr val="A4A3A4"/>
          </p15:clr>
        </p15:guide>
        <p15:guide id="22" pos="6072" userDrawn="1">
          <p15:clr>
            <a:srgbClr val="A4A3A4"/>
          </p15:clr>
        </p15:guide>
        <p15:guide id="23" orient="horz" pos="2448" userDrawn="1">
          <p15:clr>
            <a:srgbClr val="A4A3A4"/>
          </p15:clr>
        </p15:guide>
        <p15:guide id="25" pos="5256" userDrawn="1">
          <p15:clr>
            <a:srgbClr val="A4A3A4"/>
          </p15:clr>
        </p15:guide>
        <p15:guide id="26" pos="7261"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2C8F"/>
    <a:srgbClr val="FFEFEF"/>
    <a:srgbClr val="FDFBF6"/>
    <a:srgbClr val="AAC4E9"/>
    <a:srgbClr val="F5CDCE"/>
    <a:srgbClr val="DF8C8C"/>
    <a:srgbClr val="D4D593"/>
    <a:srgbClr val="E6F0FE"/>
    <a:srgbClr val="CDBE8A"/>
    <a:srgbClr val="FCFB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793" autoAdjust="0"/>
    <p:restoredTop sz="95388" autoAdjust="0"/>
  </p:normalViewPr>
  <p:slideViewPr>
    <p:cSldViewPr snapToGrid="0" snapToObjects="1">
      <p:cViewPr varScale="1">
        <p:scale>
          <a:sx n="74" d="100"/>
          <a:sy n="74" d="100"/>
        </p:scale>
        <p:origin x="1094" y="72"/>
      </p:cViewPr>
      <p:guideLst>
        <p:guide orient="horz" pos="2616"/>
        <p:guide orient="horz" pos="3264"/>
        <p:guide pos="6912"/>
        <p:guide orient="horz"/>
        <p:guide orient="horz" pos="4008"/>
        <p:guide orient="horz" pos="2352"/>
        <p:guide pos="6696"/>
        <p:guide pos="2136"/>
        <p:guide pos="2760"/>
        <p:guide pos="3288"/>
        <p:guide pos="4032"/>
        <p:guide pos="4392"/>
        <p:guide pos="4944"/>
        <p:guide pos="5544"/>
        <p:guide pos="6072"/>
        <p:guide orient="horz" pos="2448"/>
        <p:guide pos="5256"/>
        <p:guide pos="7261"/>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snapToObjects="1">
      <p:cViewPr varScale="1">
        <p:scale>
          <a:sx n="33" d="100"/>
          <a:sy n="33" d="100"/>
        </p:scale>
        <p:origin x="4326" y="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22426ABF-A8C0-D94B-8DA4-89B3D95177FD}"/>
              </a:ext>
            </a:extLst>
          </p:cNvPr>
          <p:cNvSpPr>
            <a:spLocks noGrp="1"/>
          </p:cNvSpPr>
          <p:nvPr>
            <p:ph type="hdr" sz="quarter"/>
          </p:nvPr>
        </p:nvSpPr>
        <p:spPr>
          <a:xfrm>
            <a:off x="0" y="0"/>
            <a:ext cx="5943600" cy="1222375"/>
          </a:xfrm>
          <a:prstGeom prst="rect">
            <a:avLst/>
          </a:prstGeom>
        </p:spPr>
        <p:txBody>
          <a:bodyPr vert="horz" lIns="91440" tIns="45720" rIns="91440" bIns="45720" rtlCol="0"/>
          <a:lstStyle>
            <a:lvl1pPr algn="l">
              <a:defRPr lang="es-ES" sz="1200"/>
            </a:lvl1pPr>
          </a:lstStyle>
          <a:p>
            <a:pPr rtl="0"/>
            <a:endParaRPr lang="es-ES" dirty="0"/>
          </a:p>
        </p:txBody>
      </p:sp>
      <p:sp>
        <p:nvSpPr>
          <p:cNvPr id="3" name="Marcador de fecha 2">
            <a:extLst>
              <a:ext uri="{FF2B5EF4-FFF2-40B4-BE49-F238E27FC236}">
                <a16:creationId xmlns:a16="http://schemas.microsoft.com/office/drawing/2014/main" id="{F73E1C36-C21F-0B70-27E7-5B59DAE27561}"/>
              </a:ext>
            </a:extLst>
          </p:cNvPr>
          <p:cNvSpPr>
            <a:spLocks noGrp="1"/>
          </p:cNvSpPr>
          <p:nvPr>
            <p:ph type="dt" sz="quarter" idx="1"/>
          </p:nvPr>
        </p:nvSpPr>
        <p:spPr>
          <a:xfrm>
            <a:off x="7769225" y="0"/>
            <a:ext cx="5943600" cy="1222375"/>
          </a:xfrm>
          <a:prstGeom prst="rect">
            <a:avLst/>
          </a:prstGeom>
        </p:spPr>
        <p:txBody>
          <a:bodyPr vert="horz" lIns="91440" tIns="45720" rIns="91440" bIns="45720" rtlCol="0"/>
          <a:lstStyle>
            <a:lvl1pPr algn="r">
              <a:defRPr lang="es-ES" sz="1200"/>
            </a:lvl1pPr>
          </a:lstStyle>
          <a:p>
            <a:pPr rtl="0"/>
            <a:fld id="{767BD183-736A-4504-B3CD-6B8127DC0F2B}" type="datetimeyyyy">
              <a:rPr lang="es-ES" smtClean="0"/>
              <a:t>2024</a:t>
            </a:fld>
            <a:endParaRPr lang="es-ES" dirty="0"/>
          </a:p>
        </p:txBody>
      </p:sp>
      <p:sp>
        <p:nvSpPr>
          <p:cNvPr id="4" name="Marcador de pie de página 3">
            <a:extLst>
              <a:ext uri="{FF2B5EF4-FFF2-40B4-BE49-F238E27FC236}">
                <a16:creationId xmlns:a16="http://schemas.microsoft.com/office/drawing/2014/main" id="{E5942066-244B-8673-5E9A-26E4265AD0B2}"/>
              </a:ext>
            </a:extLst>
          </p:cNvPr>
          <p:cNvSpPr>
            <a:spLocks noGrp="1"/>
          </p:cNvSpPr>
          <p:nvPr>
            <p:ph type="ftr" sz="quarter" idx="2"/>
          </p:nvPr>
        </p:nvSpPr>
        <p:spPr>
          <a:xfrm>
            <a:off x="0" y="23161625"/>
            <a:ext cx="5943600" cy="1222375"/>
          </a:xfrm>
          <a:prstGeom prst="rect">
            <a:avLst/>
          </a:prstGeom>
        </p:spPr>
        <p:txBody>
          <a:bodyPr vert="horz" lIns="91440" tIns="45720" rIns="91440" bIns="45720" rtlCol="0" anchor="b"/>
          <a:lstStyle>
            <a:lvl1pPr algn="l">
              <a:defRPr lang="es-ES" sz="1200"/>
            </a:lvl1pPr>
          </a:lstStyle>
          <a:p>
            <a:pPr rtl="0"/>
            <a:endParaRPr lang="es-ES" dirty="0"/>
          </a:p>
        </p:txBody>
      </p:sp>
      <p:sp>
        <p:nvSpPr>
          <p:cNvPr id="5" name="Marcador de número de diapositiva 4">
            <a:extLst>
              <a:ext uri="{FF2B5EF4-FFF2-40B4-BE49-F238E27FC236}">
                <a16:creationId xmlns:a16="http://schemas.microsoft.com/office/drawing/2014/main" id="{2530EE97-1F54-6631-A4BB-FD938296488E}"/>
              </a:ext>
            </a:extLst>
          </p:cNvPr>
          <p:cNvSpPr>
            <a:spLocks noGrp="1"/>
          </p:cNvSpPr>
          <p:nvPr>
            <p:ph type="sldNum" sz="quarter" idx="3"/>
          </p:nvPr>
        </p:nvSpPr>
        <p:spPr>
          <a:xfrm>
            <a:off x="7769225" y="23161625"/>
            <a:ext cx="5943600" cy="1222375"/>
          </a:xfrm>
          <a:prstGeom prst="rect">
            <a:avLst/>
          </a:prstGeom>
        </p:spPr>
        <p:txBody>
          <a:bodyPr vert="horz" lIns="91440" tIns="45720" rIns="91440" bIns="45720" rtlCol="0" anchor="b"/>
          <a:lstStyle>
            <a:lvl1pPr algn="r">
              <a:defRPr lang="es-ES" sz="1200"/>
            </a:lvl1pPr>
          </a:lstStyle>
          <a:p>
            <a:pPr rtl="0"/>
            <a:fld id="{420BD0AB-C59E-4A46-83D3-F07787446BA0}" type="slidenum">
              <a:rPr lang="es-ES" smtClean="0"/>
              <a:t>‹Nº›</a:t>
            </a:fld>
            <a:endParaRPr lang="es-ES" dirty="0"/>
          </a:p>
        </p:txBody>
      </p:sp>
    </p:spTree>
    <p:extLst>
      <p:ext uri="{BB962C8B-B14F-4D97-AF65-F5344CB8AC3E}">
        <p14:creationId xmlns:p14="http://schemas.microsoft.com/office/powerpoint/2010/main" val="4133783596"/>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0866786"/>
      </p:ext>
    </p:extLst>
  </p:cSld>
  <p:clrMap bg1="lt1" tx1="dk1" bg2="lt2" tx2="dk2" accent1="accent1" accent2="accent2" accent3="accent3" accent4="accent4" accent5="accent5" accent6="accent6" hlink="hlink" folHlink="folHlink"/>
  <p:hf hdr="0" ftr="0"/>
  <p:notesStyle>
    <a:lvl1pPr marL="0" algn="l" defTabSz="457200" rtl="0" eaLnBrk="1" latinLnBrk="0" hangingPunct="1">
      <a:defRPr lang="es-ES" sz="600" kern="1200">
        <a:solidFill>
          <a:schemeClr val="tx1"/>
        </a:solidFill>
        <a:latin typeface="+mn-lt"/>
        <a:ea typeface="+mn-ea"/>
        <a:cs typeface="+mn-cs"/>
      </a:defRPr>
    </a:lvl1pPr>
    <a:lvl2pPr marL="228600" algn="l" defTabSz="457200" rtl="0" eaLnBrk="1" latinLnBrk="0" hangingPunct="1">
      <a:defRPr lang="es-ES" sz="600" kern="1200">
        <a:solidFill>
          <a:schemeClr val="tx1"/>
        </a:solidFill>
        <a:latin typeface="+mn-lt"/>
        <a:ea typeface="+mn-ea"/>
        <a:cs typeface="+mn-cs"/>
      </a:defRPr>
    </a:lvl2pPr>
    <a:lvl3pPr marL="457200" algn="l" defTabSz="457200" rtl="0" eaLnBrk="1" latinLnBrk="0" hangingPunct="1">
      <a:defRPr lang="es-ES" sz="600" kern="1200">
        <a:solidFill>
          <a:schemeClr val="tx1"/>
        </a:solidFill>
        <a:latin typeface="+mn-lt"/>
        <a:ea typeface="+mn-ea"/>
        <a:cs typeface="+mn-cs"/>
      </a:defRPr>
    </a:lvl3pPr>
    <a:lvl4pPr marL="685800" algn="l" defTabSz="457200" rtl="0" eaLnBrk="1" latinLnBrk="0" hangingPunct="1">
      <a:defRPr lang="es-ES" sz="600" kern="1200">
        <a:solidFill>
          <a:schemeClr val="tx1"/>
        </a:solidFill>
        <a:latin typeface="+mn-lt"/>
        <a:ea typeface="+mn-ea"/>
        <a:cs typeface="+mn-cs"/>
      </a:defRPr>
    </a:lvl4pPr>
    <a:lvl5pPr marL="914400" algn="l" defTabSz="457200" rtl="0" eaLnBrk="1" latinLnBrk="0" hangingPunct="1">
      <a:defRPr lang="es-ES" sz="600" kern="1200">
        <a:solidFill>
          <a:schemeClr val="tx1"/>
        </a:solidFill>
        <a:latin typeface="+mn-lt"/>
        <a:ea typeface="+mn-ea"/>
        <a:cs typeface="+mn-cs"/>
      </a:defRPr>
    </a:lvl5pPr>
    <a:lvl6pPr marL="1143000" algn="l" defTabSz="457200" rtl="0" eaLnBrk="1" latinLnBrk="0" hangingPunct="1">
      <a:defRPr lang="es-ES" sz="600" kern="1200">
        <a:solidFill>
          <a:schemeClr val="tx1"/>
        </a:solidFill>
        <a:latin typeface="+mn-lt"/>
        <a:ea typeface="+mn-ea"/>
        <a:cs typeface="+mn-cs"/>
      </a:defRPr>
    </a:lvl6pPr>
    <a:lvl7pPr marL="1371600" algn="l" defTabSz="457200" rtl="0" eaLnBrk="1" latinLnBrk="0" hangingPunct="1">
      <a:defRPr lang="es-ES" sz="600" kern="1200">
        <a:solidFill>
          <a:schemeClr val="tx1"/>
        </a:solidFill>
        <a:latin typeface="+mn-lt"/>
        <a:ea typeface="+mn-ea"/>
        <a:cs typeface="+mn-cs"/>
      </a:defRPr>
    </a:lvl7pPr>
    <a:lvl8pPr marL="1600200" algn="l" defTabSz="457200" rtl="0" eaLnBrk="1" latinLnBrk="0" hangingPunct="1">
      <a:defRPr lang="es-ES" sz="600" kern="1200">
        <a:solidFill>
          <a:schemeClr val="tx1"/>
        </a:solidFill>
        <a:latin typeface="+mn-lt"/>
        <a:ea typeface="+mn-ea"/>
        <a:cs typeface="+mn-cs"/>
      </a:defRPr>
    </a:lvl8pPr>
    <a:lvl9pPr marL="1828800" algn="l" defTabSz="457200" rtl="0" eaLnBrk="1" latinLnBrk="0" hangingPunct="1">
      <a:defRPr lang="es-ES" sz="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Marcador de notas 2"/>
          <p:cNvSpPr>
            <a:spLocks noGrp="1"/>
          </p:cNvSpPr>
          <p:nvPr>
            <p:ph type="body" idx="1"/>
          </p:nvPr>
        </p:nvSpPr>
        <p:spPr>
          <a:xfrm>
            <a:off x="1371600" y="11734800"/>
            <a:ext cx="10972800" cy="9601200"/>
          </a:xfrm>
          <a:prstGeom prst="rect">
            <a:avLst/>
          </a:prstGeom>
        </p:spPr>
        <p:txBody>
          <a:bodyPr rtlCol="0"/>
          <a:lstStyle>
            <a:defPPr>
              <a:defRPr lang="es-ES"/>
            </a:defPPr>
          </a:lstStyle>
          <a:p>
            <a:pPr rtl="0"/>
            <a:endParaRPr lang="es-ES" dirty="0"/>
          </a:p>
        </p:txBody>
      </p:sp>
    </p:spTree>
    <p:extLst>
      <p:ext uri="{BB962C8B-B14F-4D97-AF65-F5344CB8AC3E}">
        <p14:creationId xmlns:p14="http://schemas.microsoft.com/office/powerpoint/2010/main" val="29976548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p:cNvGrpSpPr/>
        <p:nvPr/>
      </p:nvGrpSpPr>
      <p:grpSpPr>
        <a:xfrm>
          <a:off x="0" y="0"/>
          <a:ext cx="0" cy="0"/>
          <a:chOff x="0" y="0"/>
          <a:chExt cx="0" cy="0"/>
        </a:xfrm>
      </p:grpSpPr>
      <p:sp>
        <p:nvSpPr>
          <p:cNvPr id="379" name="Google Shape;379;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80" name="Google Shape;380;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03" name="Google Shape;403;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título">
    <p:bg>
      <p:bgPr>
        <a:solidFill>
          <a:schemeClr val="accent1"/>
        </a:solidFill>
        <a:effectLst/>
      </p:bgPr>
    </p:bg>
    <p:spTree>
      <p:nvGrpSpPr>
        <p:cNvPr id="1" name=""/>
        <p:cNvGrpSpPr/>
        <p:nvPr/>
      </p:nvGrpSpPr>
      <p:grpSpPr>
        <a:xfrm>
          <a:off x="0" y="0"/>
          <a:ext cx="0" cy="0"/>
          <a:chOff x="0" y="0"/>
          <a:chExt cx="0" cy="0"/>
        </a:xfrm>
      </p:grpSpPr>
      <p:sp>
        <p:nvSpPr>
          <p:cNvPr id="15" name="Imagen 0">
            <a:extLst>
              <a:ext uri="{FF2B5EF4-FFF2-40B4-BE49-F238E27FC236}">
                <a16:creationId xmlns:a16="http://schemas.microsoft.com/office/drawing/2014/main" id="{BA5D5A72-CB6F-F8DE-E2C9-90459C8C3DC1}"/>
              </a:ext>
              <a:ext uri="{C183D7F6-B498-43B3-948B-1728B52AA6E4}">
                <adec:decorative xmlns:adec="http://schemas.microsoft.com/office/drawing/2017/decorative" val="1"/>
              </a:ext>
            </a:extLst>
          </p:cNvPr>
          <p:cNvSpPr/>
          <p:nvPr/>
        </p:nvSpPr>
        <p:spPr>
          <a:xfrm>
            <a:off x="0" y="0"/>
            <a:ext cx="5295900" cy="6877050"/>
          </a:xfrm>
          <a:custGeom>
            <a:avLst/>
            <a:gdLst>
              <a:gd name="connsiteX0" fmla="*/ 0 w 5295900"/>
              <a:gd name="connsiteY0" fmla="*/ 0 h 6877050"/>
              <a:gd name="connsiteX1" fmla="*/ 5295900 w 5295900"/>
              <a:gd name="connsiteY1" fmla="*/ 0 h 6877050"/>
              <a:gd name="connsiteX2" fmla="*/ 5295900 w 5295900"/>
              <a:gd name="connsiteY2" fmla="*/ 6877050 h 6877050"/>
              <a:gd name="connsiteX3" fmla="*/ 0 w 5295900"/>
              <a:gd name="connsiteY3" fmla="*/ 6877050 h 6877050"/>
            </a:gdLst>
            <a:ahLst/>
            <a:cxnLst>
              <a:cxn ang="0">
                <a:pos x="connsiteX0" y="connsiteY0"/>
              </a:cxn>
              <a:cxn ang="0">
                <a:pos x="connsiteX1" y="connsiteY1"/>
              </a:cxn>
              <a:cxn ang="0">
                <a:pos x="connsiteX2" y="connsiteY2"/>
              </a:cxn>
              <a:cxn ang="0">
                <a:pos x="connsiteX3" y="connsiteY3"/>
              </a:cxn>
            </a:cxnLst>
            <a:rect l="l" t="t" r="r" b="b"/>
            <a:pathLst>
              <a:path w="5295900" h="6877050">
                <a:moveTo>
                  <a:pt x="0" y="0"/>
                </a:moveTo>
                <a:lnTo>
                  <a:pt x="5295900" y="0"/>
                </a:lnTo>
                <a:lnTo>
                  <a:pt x="5295900" y="6877050"/>
                </a:lnTo>
                <a:lnTo>
                  <a:pt x="0" y="6877050"/>
                </a:lnTo>
                <a:close/>
              </a:path>
            </a:pathLst>
          </a:custGeom>
          <a:solidFill>
            <a:schemeClr val="accent3"/>
          </a:solidFill>
          <a:ln w="4763" cap="flat">
            <a:noFill/>
            <a:prstDash val="solid"/>
            <a:miter/>
          </a:ln>
        </p:spPr>
        <p:txBody>
          <a:bodyPr rtlCol="0" anchor="ctr">
            <a:noAutofit/>
          </a:bodyPr>
          <a:lstStyle>
            <a:defPPr>
              <a:defRPr lang="es-ES"/>
            </a:defPPr>
          </a:lstStyle>
          <a:p>
            <a:pPr rtl="0"/>
            <a:endParaRPr lang="es-ES" dirty="0"/>
          </a:p>
        </p:txBody>
      </p:sp>
      <p:sp>
        <p:nvSpPr>
          <p:cNvPr id="20" name="Forma libre: Forma 19">
            <a:extLst>
              <a:ext uri="{FF2B5EF4-FFF2-40B4-BE49-F238E27FC236}">
                <a16:creationId xmlns:a16="http://schemas.microsoft.com/office/drawing/2014/main" id="{E66FD7FF-2869-7902-36B2-2B229AB9AB19}"/>
              </a:ext>
              <a:ext uri="{C183D7F6-B498-43B3-948B-1728B52AA6E4}">
                <adec:decorative xmlns:adec="http://schemas.microsoft.com/office/drawing/2017/decorative" val="1"/>
              </a:ext>
            </a:extLst>
          </p:cNvPr>
          <p:cNvSpPr/>
          <p:nvPr userDrawn="1"/>
        </p:nvSpPr>
        <p:spPr>
          <a:xfrm>
            <a:off x="1500188" y="1173106"/>
            <a:ext cx="9191625" cy="5704772"/>
          </a:xfrm>
          <a:custGeom>
            <a:avLst/>
            <a:gdLst>
              <a:gd name="connsiteX0" fmla="*/ 4595813 w 9191625"/>
              <a:gd name="connsiteY0" fmla="*/ 0 h 5704772"/>
              <a:gd name="connsiteX1" fmla="*/ 9191625 w 9191625"/>
              <a:gd name="connsiteY1" fmla="*/ 4592108 h 5704772"/>
              <a:gd name="connsiteX2" fmla="*/ 9191625 w 9191625"/>
              <a:gd name="connsiteY2" fmla="*/ 5704772 h 5704772"/>
              <a:gd name="connsiteX3" fmla="*/ 0 w 9191625"/>
              <a:gd name="connsiteY3" fmla="*/ 5704772 h 5704772"/>
              <a:gd name="connsiteX4" fmla="*/ 0 w 9191625"/>
              <a:gd name="connsiteY4" fmla="*/ 4592108 h 5704772"/>
              <a:gd name="connsiteX5" fmla="*/ 4595813 w 9191625"/>
              <a:gd name="connsiteY5" fmla="*/ 0 h 5704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91625" h="5704772">
                <a:moveTo>
                  <a:pt x="4595813" y="0"/>
                </a:moveTo>
                <a:cubicBezTo>
                  <a:pt x="7133987" y="0"/>
                  <a:pt x="9191625" y="2055957"/>
                  <a:pt x="9191625" y="4592108"/>
                </a:cubicBezTo>
                <a:lnTo>
                  <a:pt x="9191625" y="5704772"/>
                </a:lnTo>
                <a:lnTo>
                  <a:pt x="0" y="5704772"/>
                </a:lnTo>
                <a:lnTo>
                  <a:pt x="0" y="4592108"/>
                </a:lnTo>
                <a:cubicBezTo>
                  <a:pt x="0" y="2055957"/>
                  <a:pt x="2057614" y="0"/>
                  <a:pt x="4595813" y="0"/>
                </a:cubicBezTo>
                <a:close/>
              </a:path>
            </a:pathLst>
          </a:custGeom>
          <a:solidFill>
            <a:schemeClr val="accent6"/>
          </a:solidFill>
          <a:ln w="476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s-ES"/>
            </a:defPPr>
          </a:lstStyle>
          <a:p>
            <a:pPr lvl="0" rtl="0"/>
            <a:endParaRPr lang="es-ES" dirty="0">
              <a:solidFill>
                <a:schemeClr val="tx1"/>
              </a:solidFill>
            </a:endParaRPr>
          </a:p>
        </p:txBody>
      </p:sp>
      <p:sp>
        <p:nvSpPr>
          <p:cNvPr id="18" name="Forma libre: Forma 17">
            <a:extLst>
              <a:ext uri="{FF2B5EF4-FFF2-40B4-BE49-F238E27FC236}">
                <a16:creationId xmlns:a16="http://schemas.microsoft.com/office/drawing/2014/main" id="{B1457C88-4472-81CF-02AF-4421E0A3084B}"/>
              </a:ext>
              <a:ext uri="{C183D7F6-B498-43B3-948B-1728B52AA6E4}">
                <adec:decorative xmlns:adec="http://schemas.microsoft.com/office/drawing/2017/decorative" val="1"/>
              </a:ext>
            </a:extLst>
          </p:cNvPr>
          <p:cNvSpPr/>
          <p:nvPr userDrawn="1"/>
        </p:nvSpPr>
        <p:spPr>
          <a:xfrm>
            <a:off x="2694429" y="0"/>
            <a:ext cx="6803142" cy="5396474"/>
          </a:xfrm>
          <a:custGeom>
            <a:avLst/>
            <a:gdLst>
              <a:gd name="connsiteX0" fmla="*/ 0 w 6803142"/>
              <a:gd name="connsiteY0" fmla="*/ 0 h 5396474"/>
              <a:gd name="connsiteX1" fmla="*/ 6803142 w 6803142"/>
              <a:gd name="connsiteY1" fmla="*/ 0 h 5396474"/>
              <a:gd name="connsiteX2" fmla="*/ 6803142 w 6803142"/>
              <a:gd name="connsiteY2" fmla="*/ 1997094 h 5396474"/>
              <a:gd name="connsiteX3" fmla="*/ 3401576 w 6803142"/>
              <a:gd name="connsiteY3" fmla="*/ 5396474 h 5396474"/>
              <a:gd name="connsiteX4" fmla="*/ 0 w 6803142"/>
              <a:gd name="connsiteY4" fmla="*/ 1997094 h 5396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03142" h="5396474">
                <a:moveTo>
                  <a:pt x="0" y="0"/>
                </a:moveTo>
                <a:lnTo>
                  <a:pt x="6803142" y="0"/>
                </a:lnTo>
                <a:lnTo>
                  <a:pt x="6803142" y="1997094"/>
                </a:lnTo>
                <a:cubicBezTo>
                  <a:pt x="6803142" y="3874511"/>
                  <a:pt x="5280228" y="5396474"/>
                  <a:pt x="3401576" y="5396474"/>
                </a:cubicBezTo>
                <a:cubicBezTo>
                  <a:pt x="1522938" y="5396474"/>
                  <a:pt x="0" y="3874511"/>
                  <a:pt x="0" y="1997094"/>
                </a:cubicBezTo>
                <a:close/>
              </a:path>
            </a:pathLst>
          </a:custGeom>
          <a:solidFill>
            <a:schemeClr val="bg1">
              <a:alpha val="99000"/>
            </a:schemeClr>
          </a:solidFill>
          <a:ln w="47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s-ES"/>
            </a:defPPr>
          </a:lstStyle>
          <a:p>
            <a:pPr lvl="0" rtl="0"/>
            <a:endParaRPr lang="es-ES" dirty="0">
              <a:solidFill>
                <a:schemeClr val="tx1"/>
              </a:solidFill>
            </a:endParaRPr>
          </a:p>
        </p:txBody>
      </p:sp>
      <p:sp>
        <p:nvSpPr>
          <p:cNvPr id="2" name="Título 1"/>
          <p:cNvSpPr>
            <a:spLocks noGrp="1"/>
          </p:cNvSpPr>
          <p:nvPr>
            <p:ph type="ctrTitle" hasCustomPrompt="1"/>
          </p:nvPr>
        </p:nvSpPr>
        <p:spPr>
          <a:xfrm>
            <a:off x="2899790" y="810227"/>
            <a:ext cx="6392421" cy="3831221"/>
          </a:xfrm>
        </p:spPr>
        <p:txBody>
          <a:bodyPr tIns="0" bIns="0" rtlCol="0" anchor="ctr" anchorCtr="0">
            <a:noAutofit/>
          </a:bodyPr>
          <a:lstStyle>
            <a:lvl1pPr algn="ctr">
              <a:lnSpc>
                <a:spcPct val="100000"/>
              </a:lnSpc>
              <a:defRPr lang="es-ES" sz="3600"/>
            </a:lvl1pPr>
          </a:lstStyle>
          <a:p>
            <a:pPr rtl="0"/>
            <a:r>
              <a:rPr lang="es-ES"/>
              <a:t>Haga clic para agregar un título</a:t>
            </a:r>
          </a:p>
        </p:txBody>
      </p:sp>
    </p:spTree>
    <p:extLst>
      <p:ext uri="{BB962C8B-B14F-4D97-AF65-F5344CB8AC3E}">
        <p14:creationId xmlns:p14="http://schemas.microsoft.com/office/powerpoint/2010/main" val="263179980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grpSp>
        <p:nvGrpSpPr>
          <p:cNvPr id="6" name="Grupo 5">
            <a:extLst>
              <a:ext uri="{FF2B5EF4-FFF2-40B4-BE49-F238E27FC236}">
                <a16:creationId xmlns:a16="http://schemas.microsoft.com/office/drawing/2014/main" id="{75923D9E-9381-3D11-B31A-1BF5C97F35B0}"/>
              </a:ext>
              <a:ext uri="{C183D7F6-B498-43B3-948B-1728B52AA6E4}">
                <adec:decorative xmlns:adec="http://schemas.microsoft.com/office/drawing/2017/decorative" val="1"/>
              </a:ext>
            </a:extLst>
          </p:cNvPr>
          <p:cNvGrpSpPr/>
          <p:nvPr userDrawn="1"/>
        </p:nvGrpSpPr>
        <p:grpSpPr>
          <a:xfrm>
            <a:off x="6452303" y="3405019"/>
            <a:ext cx="5739697" cy="3467971"/>
            <a:chOff x="5009037" y="2525712"/>
            <a:chExt cx="7170193" cy="4332288"/>
          </a:xfrm>
        </p:grpSpPr>
        <p:sp>
          <p:nvSpPr>
            <p:cNvPr id="7" name="Forma libre 7">
              <a:extLst>
                <a:ext uri="{FF2B5EF4-FFF2-40B4-BE49-F238E27FC236}">
                  <a16:creationId xmlns:a16="http://schemas.microsoft.com/office/drawing/2014/main" id="{89E777D0-3240-08CE-6B6C-B33B910B8490}"/>
                </a:ext>
              </a:extLst>
            </p:cNvPr>
            <p:cNvSpPr>
              <a:spLocks/>
            </p:cNvSpPr>
            <p:nvPr/>
          </p:nvSpPr>
          <p:spPr bwMode="auto">
            <a:xfrm>
              <a:off x="5009037" y="2525712"/>
              <a:ext cx="3601721" cy="4332288"/>
            </a:xfrm>
            <a:custGeom>
              <a:avLst/>
              <a:gdLst>
                <a:gd name="T0" fmla="*/ 1198 w 1198"/>
                <a:gd name="T1" fmla="*/ 0 h 1441"/>
                <a:gd name="T2" fmla="*/ 0 w 1198"/>
                <a:gd name="T3" fmla="*/ 1441 h 1441"/>
                <a:gd name="T4" fmla="*/ 1198 w 1198"/>
                <a:gd name="T5" fmla="*/ 1441 h 1441"/>
                <a:gd name="T6" fmla="*/ 1198 w 1198"/>
                <a:gd name="T7" fmla="*/ 0 h 1441"/>
              </a:gdLst>
              <a:ahLst/>
              <a:cxnLst>
                <a:cxn ang="0">
                  <a:pos x="T0" y="T1"/>
                </a:cxn>
                <a:cxn ang="0">
                  <a:pos x="T2" y="T3"/>
                </a:cxn>
                <a:cxn ang="0">
                  <a:pos x="T4" y="T5"/>
                </a:cxn>
                <a:cxn ang="0">
                  <a:pos x="T6" y="T7"/>
                </a:cxn>
              </a:cxnLst>
              <a:rect l="0" t="0" r="r" b="b"/>
              <a:pathLst>
                <a:path w="1198" h="1441">
                  <a:moveTo>
                    <a:pt x="1198" y="0"/>
                  </a:moveTo>
                  <a:lnTo>
                    <a:pt x="0" y="1441"/>
                  </a:lnTo>
                  <a:lnTo>
                    <a:pt x="1198" y="1441"/>
                  </a:lnTo>
                  <a:lnTo>
                    <a:pt x="1198" y="0"/>
                  </a:lnTo>
                  <a:close/>
                </a:path>
              </a:pathLst>
            </a:custGeom>
            <a:solidFill>
              <a:schemeClr val="accent1"/>
            </a:solidFill>
            <a:ln>
              <a:noFill/>
            </a:ln>
          </p:spPr>
          <p:txBody>
            <a:bodyPr vert="horz" wrap="square" lIns="91440" tIns="45720" rIns="91440" bIns="45720" numCol="1" rtlCol="0" anchor="t" anchorCtr="0" compatLnSpc="1">
              <a:prstTxWarp prst="textNoShape">
                <a:avLst/>
              </a:prstTxWarp>
              <a:noAutofit/>
            </a:bodyPr>
            <a:lstStyle>
              <a:defPPr>
                <a:defRPr lang="es-ES"/>
              </a:defPPr>
            </a:lstStyle>
            <a:p>
              <a:pPr rtl="0"/>
              <a:endParaRPr lang="es-ES" dirty="0"/>
            </a:p>
          </p:txBody>
        </p:sp>
        <p:sp>
          <p:nvSpPr>
            <p:cNvPr id="8" name="Forma libre 6">
              <a:extLst>
                <a:ext uri="{FF2B5EF4-FFF2-40B4-BE49-F238E27FC236}">
                  <a16:creationId xmlns:a16="http://schemas.microsoft.com/office/drawing/2014/main" id="{EFEA81A2-6893-518C-6AF3-37C987789C86}"/>
                </a:ext>
              </a:extLst>
            </p:cNvPr>
            <p:cNvSpPr>
              <a:spLocks/>
            </p:cNvSpPr>
            <p:nvPr/>
          </p:nvSpPr>
          <p:spPr bwMode="auto">
            <a:xfrm>
              <a:off x="8589536" y="2525712"/>
              <a:ext cx="3589694" cy="4332288"/>
            </a:xfrm>
            <a:custGeom>
              <a:avLst/>
              <a:gdLst>
                <a:gd name="T0" fmla="*/ 0 w 1194"/>
                <a:gd name="T1" fmla="*/ 0 h 1441"/>
                <a:gd name="T2" fmla="*/ 1194 w 1194"/>
                <a:gd name="T3" fmla="*/ 1441 h 1441"/>
                <a:gd name="T4" fmla="*/ 0 w 1194"/>
                <a:gd name="T5" fmla="*/ 1441 h 1441"/>
                <a:gd name="T6" fmla="*/ 0 w 1194"/>
                <a:gd name="T7" fmla="*/ 0 h 1441"/>
              </a:gdLst>
              <a:ahLst/>
              <a:cxnLst>
                <a:cxn ang="0">
                  <a:pos x="T0" y="T1"/>
                </a:cxn>
                <a:cxn ang="0">
                  <a:pos x="T2" y="T3"/>
                </a:cxn>
                <a:cxn ang="0">
                  <a:pos x="T4" y="T5"/>
                </a:cxn>
                <a:cxn ang="0">
                  <a:pos x="T6" y="T7"/>
                </a:cxn>
              </a:cxnLst>
              <a:rect l="0" t="0" r="r" b="b"/>
              <a:pathLst>
                <a:path w="1194" h="1441">
                  <a:moveTo>
                    <a:pt x="0" y="0"/>
                  </a:moveTo>
                  <a:lnTo>
                    <a:pt x="1194" y="1441"/>
                  </a:lnTo>
                  <a:lnTo>
                    <a:pt x="0" y="1441"/>
                  </a:lnTo>
                  <a:lnTo>
                    <a:pt x="0" y="0"/>
                  </a:lnTo>
                  <a:close/>
                </a:path>
              </a:pathLst>
            </a:custGeom>
            <a:solidFill>
              <a:schemeClr val="accent2"/>
            </a:solidFill>
            <a:ln>
              <a:noFill/>
            </a:ln>
          </p:spPr>
          <p:txBody>
            <a:bodyPr vert="horz" wrap="square" lIns="91440" tIns="45720" rIns="91440" bIns="45720" numCol="1" rtlCol="0" anchor="t" anchorCtr="0" compatLnSpc="1">
              <a:prstTxWarp prst="textNoShape">
                <a:avLst/>
              </a:prstTxWarp>
              <a:noAutofit/>
            </a:bodyPr>
            <a:lstStyle>
              <a:defPPr>
                <a:defRPr lang="es-ES"/>
              </a:defPPr>
            </a:lstStyle>
            <a:p>
              <a:pPr rtl="0"/>
              <a:endParaRPr lang="es-ES" dirty="0"/>
            </a:p>
          </p:txBody>
        </p:sp>
      </p:grpSp>
      <p:grpSp>
        <p:nvGrpSpPr>
          <p:cNvPr id="9" name="Grupo 8">
            <a:extLst>
              <a:ext uri="{FF2B5EF4-FFF2-40B4-BE49-F238E27FC236}">
                <a16:creationId xmlns:a16="http://schemas.microsoft.com/office/drawing/2014/main" id="{0F297964-0B81-31DC-6D6D-1414832238B1}"/>
              </a:ext>
              <a:ext uri="{C183D7F6-B498-43B3-948B-1728B52AA6E4}">
                <adec:decorative xmlns:adec="http://schemas.microsoft.com/office/drawing/2017/decorative" val="1"/>
              </a:ext>
            </a:extLst>
          </p:cNvPr>
          <p:cNvGrpSpPr/>
          <p:nvPr userDrawn="1"/>
        </p:nvGrpSpPr>
        <p:grpSpPr>
          <a:xfrm flipH="1" flipV="1">
            <a:off x="6465610" y="0"/>
            <a:ext cx="5739697" cy="3467971"/>
            <a:chOff x="5183405" y="2678112"/>
            <a:chExt cx="7170193" cy="4332288"/>
          </a:xfrm>
        </p:grpSpPr>
        <p:sp>
          <p:nvSpPr>
            <p:cNvPr id="10" name="Forma libre 7">
              <a:extLst>
                <a:ext uri="{FF2B5EF4-FFF2-40B4-BE49-F238E27FC236}">
                  <a16:creationId xmlns:a16="http://schemas.microsoft.com/office/drawing/2014/main" id="{CE4FDB43-7466-4B74-330E-836DA9504C90}"/>
                </a:ext>
              </a:extLst>
            </p:cNvPr>
            <p:cNvSpPr>
              <a:spLocks/>
            </p:cNvSpPr>
            <p:nvPr/>
          </p:nvSpPr>
          <p:spPr bwMode="auto">
            <a:xfrm>
              <a:off x="5183405" y="2678112"/>
              <a:ext cx="3601721" cy="4332288"/>
            </a:xfrm>
            <a:custGeom>
              <a:avLst/>
              <a:gdLst>
                <a:gd name="T0" fmla="*/ 1198 w 1198"/>
                <a:gd name="T1" fmla="*/ 0 h 1441"/>
                <a:gd name="T2" fmla="*/ 0 w 1198"/>
                <a:gd name="T3" fmla="*/ 1441 h 1441"/>
                <a:gd name="T4" fmla="*/ 1198 w 1198"/>
                <a:gd name="T5" fmla="*/ 1441 h 1441"/>
                <a:gd name="T6" fmla="*/ 1198 w 1198"/>
                <a:gd name="T7" fmla="*/ 0 h 1441"/>
              </a:gdLst>
              <a:ahLst/>
              <a:cxnLst>
                <a:cxn ang="0">
                  <a:pos x="T0" y="T1"/>
                </a:cxn>
                <a:cxn ang="0">
                  <a:pos x="T2" y="T3"/>
                </a:cxn>
                <a:cxn ang="0">
                  <a:pos x="T4" y="T5"/>
                </a:cxn>
                <a:cxn ang="0">
                  <a:pos x="T6" y="T7"/>
                </a:cxn>
              </a:cxnLst>
              <a:rect l="0" t="0" r="r" b="b"/>
              <a:pathLst>
                <a:path w="1198" h="1441">
                  <a:moveTo>
                    <a:pt x="1198" y="0"/>
                  </a:moveTo>
                  <a:lnTo>
                    <a:pt x="0" y="1441"/>
                  </a:lnTo>
                  <a:lnTo>
                    <a:pt x="1198" y="1441"/>
                  </a:lnTo>
                  <a:lnTo>
                    <a:pt x="1198" y="0"/>
                  </a:lnTo>
                  <a:close/>
                </a:path>
              </a:pathLst>
            </a:custGeom>
            <a:solidFill>
              <a:schemeClr val="accent4"/>
            </a:solidFill>
            <a:ln>
              <a:noFill/>
            </a:ln>
          </p:spPr>
          <p:txBody>
            <a:bodyPr vert="horz" wrap="square" lIns="91440" tIns="45720" rIns="91440" bIns="45720" numCol="1" rtlCol="0" anchor="t" anchorCtr="0" compatLnSpc="1">
              <a:prstTxWarp prst="textNoShape">
                <a:avLst/>
              </a:prstTxWarp>
              <a:noAutofit/>
            </a:bodyPr>
            <a:lstStyle>
              <a:defPPr>
                <a:defRPr lang="es-ES"/>
              </a:defPPr>
            </a:lstStyle>
            <a:p>
              <a:pPr rtl="0"/>
              <a:endParaRPr lang="es-ES" dirty="0"/>
            </a:p>
          </p:txBody>
        </p:sp>
        <p:sp>
          <p:nvSpPr>
            <p:cNvPr id="11" name="Forma libre 6">
              <a:extLst>
                <a:ext uri="{FF2B5EF4-FFF2-40B4-BE49-F238E27FC236}">
                  <a16:creationId xmlns:a16="http://schemas.microsoft.com/office/drawing/2014/main" id="{2EA39DB9-F1B4-F4E9-CF4D-717B0CD747DA}"/>
                </a:ext>
              </a:extLst>
            </p:cNvPr>
            <p:cNvSpPr>
              <a:spLocks/>
            </p:cNvSpPr>
            <p:nvPr/>
          </p:nvSpPr>
          <p:spPr bwMode="auto">
            <a:xfrm>
              <a:off x="8763903" y="2678112"/>
              <a:ext cx="3589695" cy="4332288"/>
            </a:xfrm>
            <a:custGeom>
              <a:avLst/>
              <a:gdLst>
                <a:gd name="T0" fmla="*/ 0 w 1194"/>
                <a:gd name="T1" fmla="*/ 0 h 1441"/>
                <a:gd name="T2" fmla="*/ 1194 w 1194"/>
                <a:gd name="T3" fmla="*/ 1441 h 1441"/>
                <a:gd name="T4" fmla="*/ 0 w 1194"/>
                <a:gd name="T5" fmla="*/ 1441 h 1441"/>
                <a:gd name="T6" fmla="*/ 0 w 1194"/>
                <a:gd name="T7" fmla="*/ 0 h 1441"/>
              </a:gdLst>
              <a:ahLst/>
              <a:cxnLst>
                <a:cxn ang="0">
                  <a:pos x="T0" y="T1"/>
                </a:cxn>
                <a:cxn ang="0">
                  <a:pos x="T2" y="T3"/>
                </a:cxn>
                <a:cxn ang="0">
                  <a:pos x="T4" y="T5"/>
                </a:cxn>
                <a:cxn ang="0">
                  <a:pos x="T6" y="T7"/>
                </a:cxn>
              </a:cxnLst>
              <a:rect l="0" t="0" r="r" b="b"/>
              <a:pathLst>
                <a:path w="1194" h="1441">
                  <a:moveTo>
                    <a:pt x="0" y="0"/>
                  </a:moveTo>
                  <a:lnTo>
                    <a:pt x="1194" y="1441"/>
                  </a:lnTo>
                  <a:lnTo>
                    <a:pt x="0" y="1441"/>
                  </a:lnTo>
                  <a:lnTo>
                    <a:pt x="0" y="0"/>
                  </a:lnTo>
                  <a:close/>
                </a:path>
              </a:pathLst>
            </a:custGeom>
            <a:solidFill>
              <a:schemeClr val="accent5"/>
            </a:solidFill>
            <a:ln>
              <a:noFill/>
            </a:ln>
          </p:spPr>
          <p:txBody>
            <a:bodyPr vert="horz" wrap="square" lIns="91440" tIns="45720" rIns="91440" bIns="45720" numCol="1" rtlCol="0" anchor="t" anchorCtr="0" compatLnSpc="1">
              <a:prstTxWarp prst="textNoShape">
                <a:avLst/>
              </a:prstTxWarp>
              <a:noAutofit/>
            </a:bodyPr>
            <a:lstStyle>
              <a:defPPr>
                <a:defRPr lang="es-ES"/>
              </a:defPPr>
            </a:lstStyle>
            <a:p>
              <a:pPr rtl="0"/>
              <a:endParaRPr lang="es-ES" dirty="0"/>
            </a:p>
          </p:txBody>
        </p:sp>
      </p:grpSp>
      <p:sp>
        <p:nvSpPr>
          <p:cNvPr id="14" name="Imagen 2">
            <a:extLst>
              <a:ext uri="{FF2B5EF4-FFF2-40B4-BE49-F238E27FC236}">
                <a16:creationId xmlns:a16="http://schemas.microsoft.com/office/drawing/2014/main" id="{EFFAEAD9-58A9-096B-C6D0-58F7AD08EB20}"/>
              </a:ext>
              <a:ext uri="{C183D7F6-B498-43B3-948B-1728B52AA6E4}">
                <adec:decorative xmlns:adec="http://schemas.microsoft.com/office/drawing/2017/decorative" val="1"/>
              </a:ext>
            </a:extLst>
          </p:cNvPr>
          <p:cNvSpPr/>
          <p:nvPr/>
        </p:nvSpPr>
        <p:spPr>
          <a:xfrm>
            <a:off x="7642518" y="4577658"/>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noAutofit/>
          </a:bodyPr>
          <a:lstStyle>
            <a:defPPr>
              <a:defRPr lang="es-ES"/>
            </a:defPPr>
          </a:lstStyle>
          <a:p>
            <a:pPr rtl="0"/>
            <a:endParaRPr lang="es-ES" dirty="0"/>
          </a:p>
        </p:txBody>
      </p:sp>
      <p:sp>
        <p:nvSpPr>
          <p:cNvPr id="2" name="Título 1">
            <a:extLst>
              <a:ext uri="{FF2B5EF4-FFF2-40B4-BE49-F238E27FC236}">
                <a16:creationId xmlns:a16="http://schemas.microsoft.com/office/drawing/2014/main" id="{9A1CFBBA-B680-A6A7-3C4B-5FEAC4253283}"/>
              </a:ext>
            </a:extLst>
          </p:cNvPr>
          <p:cNvSpPr>
            <a:spLocks noGrp="1"/>
          </p:cNvSpPr>
          <p:nvPr>
            <p:ph type="title" hasCustomPrompt="1"/>
          </p:nvPr>
        </p:nvSpPr>
        <p:spPr>
          <a:xfrm>
            <a:off x="914400" y="1057274"/>
            <a:ext cx="6583680" cy="1531357"/>
          </a:xfrm>
        </p:spPr>
        <p:txBody>
          <a:bodyPr tIns="0" bIns="0" rtlCol="0">
            <a:noAutofit/>
          </a:bodyPr>
          <a:lstStyle>
            <a:lvl1pPr algn="l">
              <a:lnSpc>
                <a:spcPct val="100000"/>
              </a:lnSpc>
              <a:defRPr lang="es-ES" sz="3600"/>
            </a:lvl1pPr>
          </a:lstStyle>
          <a:p>
            <a:pPr rtl="0"/>
            <a:r>
              <a:rPr lang="es-ES"/>
              <a:t>Haga clic para agregar un título</a:t>
            </a:r>
          </a:p>
        </p:txBody>
      </p:sp>
      <p:sp>
        <p:nvSpPr>
          <p:cNvPr id="13" name="Marcador de contenido 2">
            <a:extLst>
              <a:ext uri="{FF2B5EF4-FFF2-40B4-BE49-F238E27FC236}">
                <a16:creationId xmlns:a16="http://schemas.microsoft.com/office/drawing/2014/main" id="{72386C43-DD10-E892-08AD-D6F4AE9617DD}"/>
              </a:ext>
            </a:extLst>
          </p:cNvPr>
          <p:cNvSpPr>
            <a:spLocks noGrp="1"/>
          </p:cNvSpPr>
          <p:nvPr>
            <p:ph idx="1" hasCustomPrompt="1"/>
          </p:nvPr>
        </p:nvSpPr>
        <p:spPr>
          <a:xfrm>
            <a:off x="914400" y="2834640"/>
            <a:ext cx="6583680" cy="3207344"/>
          </a:xfrm>
        </p:spPr>
        <p:txBody>
          <a:bodyPr lIns="91440" tIns="0" rIns="91440" bIns="0" rtlCol="0">
            <a:normAutofit/>
          </a:bodyPr>
          <a:lstStyle>
            <a:lvl1pPr marL="0" indent="0">
              <a:lnSpc>
                <a:spcPct val="150000"/>
              </a:lnSpc>
              <a:spcBef>
                <a:spcPts val="0"/>
              </a:spcBef>
              <a:buNone/>
              <a:defRPr lang="es-ES" sz="2400"/>
            </a:lvl1pPr>
            <a:lvl2pPr marL="347472">
              <a:lnSpc>
                <a:spcPct val="150000"/>
              </a:lnSpc>
              <a:spcBef>
                <a:spcPts val="0"/>
              </a:spcBef>
              <a:defRPr lang="es-ES" sz="2000"/>
            </a:lvl2pPr>
            <a:lvl3pPr marL="685800">
              <a:lnSpc>
                <a:spcPct val="150000"/>
              </a:lnSpc>
              <a:spcBef>
                <a:spcPts val="0"/>
              </a:spcBef>
              <a:defRPr lang="es-ES" sz="1800"/>
            </a:lvl3pPr>
          </a:lstStyle>
          <a:p>
            <a:pPr lvl="0" rtl="0"/>
            <a:r>
              <a:rPr lang="es-ES"/>
              <a:t>Haga clic para agregar texto</a:t>
            </a:r>
          </a:p>
          <a:p>
            <a:pPr lvl="1" rtl="0"/>
            <a:r>
              <a:rPr lang="es-ES"/>
              <a:t>Segundo nivel</a:t>
            </a:r>
          </a:p>
          <a:p>
            <a:pPr lvl="2" rtl="0"/>
            <a:r>
              <a:rPr lang="es-ES"/>
              <a:t>Tercer nivel</a:t>
            </a:r>
          </a:p>
        </p:txBody>
      </p:sp>
      <p:sp>
        <p:nvSpPr>
          <p:cNvPr id="3" name="Marcador de número de diapositiva 2">
            <a:extLst>
              <a:ext uri="{FF2B5EF4-FFF2-40B4-BE49-F238E27FC236}">
                <a16:creationId xmlns:a16="http://schemas.microsoft.com/office/drawing/2014/main" id="{71114D1E-7749-DD58-8782-318E4F679DE0}"/>
              </a:ext>
            </a:extLst>
          </p:cNvPr>
          <p:cNvSpPr>
            <a:spLocks noGrp="1"/>
          </p:cNvSpPr>
          <p:nvPr>
            <p:ph type="sldNum" sz="quarter" idx="10"/>
          </p:nvPr>
        </p:nvSpPr>
        <p:spPr>
          <a:xfrm>
            <a:off x="10358437" y="457199"/>
            <a:ext cx="1067589" cy="471489"/>
          </a:xfrm>
        </p:spPr>
        <p:txBody>
          <a:bodyPr rtlCol="0"/>
          <a:lstStyle>
            <a:lvl1pPr>
              <a:defRPr lang="es-ES" sz="1600">
                <a:latin typeface="+mj-lt"/>
              </a:defRPr>
            </a:lvl1pPr>
          </a:lstStyle>
          <a:p>
            <a:pPr rtl="0"/>
            <a:fld id="{48F63A3B-78C7-47BE-AE5E-E10140E04643}" type="slidenum">
              <a:rPr lang="es-ES" smtClean="0"/>
              <a:pPr rtl="0"/>
              <a:t>‹Nº›</a:t>
            </a:fld>
            <a:endParaRPr lang="es-ES" dirty="0"/>
          </a:p>
        </p:txBody>
      </p:sp>
    </p:spTree>
    <p:extLst>
      <p:ext uri="{BB962C8B-B14F-4D97-AF65-F5344CB8AC3E}">
        <p14:creationId xmlns:p14="http://schemas.microsoft.com/office/powerpoint/2010/main" val="2333964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ción 2">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7537D12D-0FCA-3396-988D-452D3D526E3D}"/>
              </a:ext>
              <a:ext uri="{C183D7F6-B498-43B3-948B-1728B52AA6E4}">
                <adec:decorative xmlns:adec="http://schemas.microsoft.com/office/drawing/2017/decorative" val="1"/>
              </a:ext>
            </a:extLst>
          </p:cNvPr>
          <p:cNvSpPr/>
          <p:nvPr userDrawn="1"/>
        </p:nvSpPr>
        <p:spPr>
          <a:xfrm>
            <a:off x="-24064" y="3390900"/>
            <a:ext cx="12216063" cy="34671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es-ES"/>
            </a:defPPr>
          </a:lstStyle>
          <a:p>
            <a:pPr algn="ctr" rtl="0"/>
            <a:endParaRPr lang="es-ES" sz="450" dirty="0"/>
          </a:p>
        </p:txBody>
      </p:sp>
      <p:sp>
        <p:nvSpPr>
          <p:cNvPr id="6" name="Rectángulo 5">
            <a:extLst>
              <a:ext uri="{FF2B5EF4-FFF2-40B4-BE49-F238E27FC236}">
                <a16:creationId xmlns:a16="http://schemas.microsoft.com/office/drawing/2014/main" id="{11710CE8-8A83-C0D3-623E-AFCC6C6A2930}"/>
              </a:ext>
              <a:ext uri="{C183D7F6-B498-43B3-948B-1728B52AA6E4}">
                <adec:decorative xmlns:adec="http://schemas.microsoft.com/office/drawing/2017/decorative" val="1"/>
              </a:ext>
            </a:extLst>
          </p:cNvPr>
          <p:cNvSpPr/>
          <p:nvPr userDrawn="1"/>
        </p:nvSpPr>
        <p:spPr>
          <a:xfrm>
            <a:off x="443346" y="332509"/>
            <a:ext cx="11305309" cy="602672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s-ES"/>
            </a:defPPr>
          </a:lstStyle>
          <a:p>
            <a:pPr algn="ctr" rtl="0"/>
            <a:endParaRPr lang="es-ES" sz="1600" dirty="0"/>
          </a:p>
        </p:txBody>
      </p:sp>
      <p:grpSp>
        <p:nvGrpSpPr>
          <p:cNvPr id="18" name="Grupo 17">
            <a:extLst>
              <a:ext uri="{FF2B5EF4-FFF2-40B4-BE49-F238E27FC236}">
                <a16:creationId xmlns:a16="http://schemas.microsoft.com/office/drawing/2014/main" id="{7AA66C80-37C3-6D28-7564-733A30B2CD8D}"/>
              </a:ext>
              <a:ext uri="{C183D7F6-B498-43B3-948B-1728B52AA6E4}">
                <adec:decorative xmlns:adec="http://schemas.microsoft.com/office/drawing/2017/decorative" val="1"/>
              </a:ext>
            </a:extLst>
          </p:cNvPr>
          <p:cNvGrpSpPr/>
          <p:nvPr userDrawn="1"/>
        </p:nvGrpSpPr>
        <p:grpSpPr>
          <a:xfrm flipH="1">
            <a:off x="9353550" y="0"/>
            <a:ext cx="2838450" cy="2857958"/>
            <a:chOff x="0" y="0"/>
            <a:chExt cx="2838450" cy="2857958"/>
          </a:xfrm>
        </p:grpSpPr>
        <p:sp>
          <p:nvSpPr>
            <p:cNvPr id="12" name="Forma libre: Forma 28">
              <a:extLst>
                <a:ext uri="{FF2B5EF4-FFF2-40B4-BE49-F238E27FC236}">
                  <a16:creationId xmlns:a16="http://schemas.microsoft.com/office/drawing/2014/main" id="{D9DB7C23-E0CF-A75F-BFFD-4E7679AF4AD5}"/>
                </a:ext>
                <a:ext uri="{C183D7F6-B498-43B3-948B-1728B52AA6E4}">
                  <adec:decorative xmlns:adec="http://schemas.microsoft.com/office/drawing/2017/decorative" val="1"/>
                </a:ext>
              </a:extLst>
            </p:cNvPr>
            <p:cNvSpPr/>
            <p:nvPr userDrawn="1"/>
          </p:nvSpPr>
          <p:spPr>
            <a:xfrm>
              <a:off x="0" y="0"/>
              <a:ext cx="2838450" cy="2857958"/>
            </a:xfrm>
            <a:custGeom>
              <a:avLst/>
              <a:gdLst>
                <a:gd name="connsiteX0" fmla="*/ 1971005 w 2838450"/>
                <a:gd name="connsiteY0" fmla="*/ 0 h 2857958"/>
                <a:gd name="connsiteX1" fmla="*/ 2838450 w 2838450"/>
                <a:gd name="connsiteY1" fmla="*/ 0 h 2857958"/>
                <a:gd name="connsiteX2" fmla="*/ 2838450 w 2838450"/>
                <a:gd name="connsiteY2" fmla="*/ 7240 h 2857958"/>
                <a:gd name="connsiteX3" fmla="*/ 278890 w 2838450"/>
                <a:gd name="connsiteY3" fmla="*/ 2843883 h 2857958"/>
                <a:gd name="connsiteX4" fmla="*/ 0 w 2838450"/>
                <a:gd name="connsiteY4" fmla="*/ 2857958 h 2857958"/>
                <a:gd name="connsiteX5" fmla="*/ 0 w 2838450"/>
                <a:gd name="connsiteY5" fmla="*/ 1990580 h 2857958"/>
                <a:gd name="connsiteX6" fmla="*/ 190293 w 2838450"/>
                <a:gd name="connsiteY6" fmla="*/ 1980883 h 2857958"/>
                <a:gd name="connsiteX7" fmla="*/ 1960910 w 2838450"/>
                <a:gd name="connsiteY7" fmla="*/ 200390 h 2857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38450" h="2857958">
                  <a:moveTo>
                    <a:pt x="1971005" y="0"/>
                  </a:moveTo>
                  <a:lnTo>
                    <a:pt x="2838450" y="0"/>
                  </a:lnTo>
                  <a:lnTo>
                    <a:pt x="2838450" y="7240"/>
                  </a:lnTo>
                  <a:cubicBezTo>
                    <a:pt x="2838450" y="1484015"/>
                    <a:pt x="1716931" y="2697914"/>
                    <a:pt x="278890" y="2843883"/>
                  </a:cubicBezTo>
                  <a:lnTo>
                    <a:pt x="0" y="2857958"/>
                  </a:lnTo>
                  <a:lnTo>
                    <a:pt x="0" y="1990580"/>
                  </a:lnTo>
                  <a:lnTo>
                    <a:pt x="190293" y="1980883"/>
                  </a:lnTo>
                  <a:cubicBezTo>
                    <a:pt x="1124600" y="1885128"/>
                    <a:pt x="1866185" y="1135788"/>
                    <a:pt x="1960910" y="200390"/>
                  </a:cubicBezTo>
                  <a:close/>
                </a:path>
              </a:pathLst>
            </a:custGeom>
            <a:solidFill>
              <a:schemeClr val="accent1"/>
            </a:solidFill>
            <a:ln>
              <a:noFill/>
            </a:ln>
          </p:spPr>
          <p:txBody>
            <a:bodyPr vert="horz" wrap="square" lIns="91440" tIns="45720" rIns="91440" bIns="45720" numCol="1" rtlCol="0" anchor="t" anchorCtr="0" compatLnSpc="1">
              <a:prstTxWarp prst="textNoShape">
                <a:avLst/>
              </a:prstTxWarp>
              <a:noAutofit/>
            </a:bodyPr>
            <a:lstStyle>
              <a:defPPr>
                <a:defRPr lang="es-ES"/>
              </a:defPPr>
            </a:lstStyle>
            <a:p>
              <a:pPr lvl="0" rtl="0"/>
              <a:endParaRPr lang="es-ES" dirty="0"/>
            </a:p>
          </p:txBody>
        </p:sp>
        <p:sp>
          <p:nvSpPr>
            <p:cNvPr id="15" name="Forma libre: Forma 15">
              <a:extLst>
                <a:ext uri="{FF2B5EF4-FFF2-40B4-BE49-F238E27FC236}">
                  <a16:creationId xmlns:a16="http://schemas.microsoft.com/office/drawing/2014/main" id="{4D62A0CC-A0CE-403A-A167-27225B2C6083}"/>
                </a:ext>
                <a:ext uri="{C183D7F6-B498-43B3-948B-1728B52AA6E4}">
                  <adec:decorative xmlns:adec="http://schemas.microsoft.com/office/drawing/2017/decorative" val="1"/>
                </a:ext>
              </a:extLst>
            </p:cNvPr>
            <p:cNvSpPr/>
            <p:nvPr userDrawn="1"/>
          </p:nvSpPr>
          <p:spPr>
            <a:xfrm>
              <a:off x="1" y="1"/>
              <a:ext cx="1003449" cy="1013015"/>
            </a:xfrm>
            <a:custGeom>
              <a:avLst/>
              <a:gdLst>
                <a:gd name="connsiteX0" fmla="*/ 0 w 1003449"/>
                <a:gd name="connsiteY0" fmla="*/ 0 h 1013015"/>
                <a:gd name="connsiteX1" fmla="*/ 1003449 w 1003449"/>
                <a:gd name="connsiteY1" fmla="*/ 0 h 1013015"/>
                <a:gd name="connsiteX2" fmla="*/ 998306 w 1003449"/>
                <a:gd name="connsiteY2" fmla="*/ 100639 h 1013015"/>
                <a:gd name="connsiteX3" fmla="*/ 90663 w 1003449"/>
                <a:gd name="connsiteY3" fmla="*/ 1008380 h 1013015"/>
                <a:gd name="connsiteX4" fmla="*/ 0 w 1003449"/>
                <a:gd name="connsiteY4" fmla="*/ 1013015 h 1013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449" h="1013015">
                  <a:moveTo>
                    <a:pt x="0" y="0"/>
                  </a:moveTo>
                  <a:lnTo>
                    <a:pt x="1003449" y="0"/>
                  </a:lnTo>
                  <a:lnTo>
                    <a:pt x="998306" y="100639"/>
                  </a:lnTo>
                  <a:cubicBezTo>
                    <a:pt x="949402" y="576784"/>
                    <a:pt x="566756" y="959471"/>
                    <a:pt x="90663" y="1008380"/>
                  </a:cubicBezTo>
                  <a:lnTo>
                    <a:pt x="0" y="1013015"/>
                  </a:lnTo>
                  <a:close/>
                </a:path>
              </a:pathLst>
            </a:custGeom>
            <a:solidFill>
              <a:schemeClr val="bg1"/>
            </a:solidFill>
            <a:ln>
              <a:noFill/>
            </a:ln>
          </p:spPr>
          <p:txBody>
            <a:bodyPr vert="horz" wrap="square" lIns="91440" tIns="45720" rIns="91440" bIns="45720" numCol="1" rtlCol="0" anchor="t" anchorCtr="0" compatLnSpc="1">
              <a:prstTxWarp prst="textNoShape">
                <a:avLst/>
              </a:prstTxWarp>
              <a:noAutofit/>
            </a:bodyPr>
            <a:lstStyle>
              <a:defPPr>
                <a:defRPr lang="es-ES"/>
              </a:defPPr>
            </a:lstStyle>
            <a:p>
              <a:pPr lvl="0" rtl="0"/>
              <a:endParaRPr lang="es-ES" dirty="0">
                <a:solidFill>
                  <a:schemeClr val="tx1"/>
                </a:solidFill>
              </a:endParaRPr>
            </a:p>
          </p:txBody>
        </p:sp>
        <p:sp>
          <p:nvSpPr>
            <p:cNvPr id="16" name="Imagen 2">
              <a:extLst>
                <a:ext uri="{FF2B5EF4-FFF2-40B4-BE49-F238E27FC236}">
                  <a16:creationId xmlns:a16="http://schemas.microsoft.com/office/drawing/2014/main" id="{F8AD83DA-A293-6D56-F606-7C98C403A3F7}"/>
                </a:ext>
                <a:ext uri="{C183D7F6-B498-43B3-948B-1728B52AA6E4}">
                  <adec:decorative xmlns:adec="http://schemas.microsoft.com/office/drawing/2017/decorative" val="1"/>
                </a:ext>
              </a:extLst>
            </p:cNvPr>
            <p:cNvSpPr/>
            <p:nvPr userDrawn="1"/>
          </p:nvSpPr>
          <p:spPr>
            <a:xfrm>
              <a:off x="1458332" y="590133"/>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defPPr>
                <a:defRPr lang="es-ES"/>
              </a:defPPr>
            </a:lstStyle>
            <a:p>
              <a:pPr rtl="0"/>
              <a:endParaRPr lang="es-ES" dirty="0"/>
            </a:p>
          </p:txBody>
        </p:sp>
      </p:grpSp>
      <p:sp>
        <p:nvSpPr>
          <p:cNvPr id="2" name="Título 1"/>
          <p:cNvSpPr>
            <a:spLocks noGrp="1"/>
          </p:cNvSpPr>
          <p:nvPr userDrawn="1">
            <p:ph type="title" hasCustomPrompt="1"/>
          </p:nvPr>
        </p:nvSpPr>
        <p:spPr>
          <a:xfrm>
            <a:off x="5702441" y="1061623"/>
            <a:ext cx="5723586" cy="4739104"/>
          </a:xfrm>
        </p:spPr>
        <p:txBody>
          <a:bodyPr tIns="0" bIns="0" rtlCol="0" anchor="ctr">
            <a:noAutofit/>
          </a:bodyPr>
          <a:lstStyle>
            <a:lvl1pPr algn="l">
              <a:lnSpc>
                <a:spcPct val="100000"/>
              </a:lnSpc>
              <a:defRPr lang="es-ES" sz="3600" b="1"/>
            </a:lvl1pPr>
          </a:lstStyle>
          <a:p>
            <a:pPr rtl="0"/>
            <a:r>
              <a:rPr lang="es-ES"/>
              <a:t>Haga clic para agregar un título</a:t>
            </a:r>
          </a:p>
        </p:txBody>
      </p:sp>
      <p:sp>
        <p:nvSpPr>
          <p:cNvPr id="8" name="Marcador de posición de imagen 7">
            <a:extLst>
              <a:ext uri="{FF2B5EF4-FFF2-40B4-BE49-F238E27FC236}">
                <a16:creationId xmlns:a16="http://schemas.microsoft.com/office/drawing/2014/main" id="{E979AC40-7C15-9431-5B1A-415655A7FC05}"/>
              </a:ext>
            </a:extLst>
          </p:cNvPr>
          <p:cNvSpPr>
            <a:spLocks noGrp="1"/>
          </p:cNvSpPr>
          <p:nvPr>
            <p:ph type="pic" sz="quarter" idx="11" hasCustomPrompt="1"/>
          </p:nvPr>
        </p:nvSpPr>
        <p:spPr>
          <a:xfrm>
            <a:off x="443345" y="0"/>
            <a:ext cx="4344695" cy="6359525"/>
          </a:xfrm>
        </p:spPr>
        <p:txBody>
          <a:bodyPr rtlCol="0">
            <a:normAutofit/>
          </a:bodyPr>
          <a:lstStyle>
            <a:lvl1pPr marL="0" indent="0">
              <a:buNone/>
              <a:defRPr lang="es-ES" sz="1800"/>
            </a:lvl1pPr>
          </a:lstStyle>
          <a:p>
            <a:pPr lvl="0" rtl="0"/>
            <a:r>
              <a:rPr lang="es-ES"/>
              <a:t>Haga clic para agregar una imagen</a:t>
            </a:r>
          </a:p>
        </p:txBody>
      </p:sp>
    </p:spTree>
    <p:extLst>
      <p:ext uri="{BB962C8B-B14F-4D97-AF65-F5344CB8AC3E}">
        <p14:creationId xmlns:p14="http://schemas.microsoft.com/office/powerpoint/2010/main" val="4331891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ncabezado de sección">
    <p:spTree>
      <p:nvGrpSpPr>
        <p:cNvPr id="1" name=""/>
        <p:cNvGrpSpPr/>
        <p:nvPr/>
      </p:nvGrpSpPr>
      <p:grpSpPr>
        <a:xfrm>
          <a:off x="0" y="0"/>
          <a:ext cx="0" cy="0"/>
          <a:chOff x="0" y="0"/>
          <a:chExt cx="0" cy="0"/>
        </a:xfrm>
      </p:grpSpPr>
      <p:sp>
        <p:nvSpPr>
          <p:cNvPr id="21" name="Rectángulo 20">
            <a:extLst>
              <a:ext uri="{FF2B5EF4-FFF2-40B4-BE49-F238E27FC236}">
                <a16:creationId xmlns:a16="http://schemas.microsoft.com/office/drawing/2014/main" id="{86F8B46B-EF6E-BC12-09E2-0F3B779197B4}"/>
              </a:ext>
              <a:ext uri="{C183D7F6-B498-43B3-948B-1728B52AA6E4}">
                <adec:decorative xmlns:adec="http://schemas.microsoft.com/office/drawing/2017/decorative" val="1"/>
              </a:ext>
            </a:extLst>
          </p:cNvPr>
          <p:cNvSpPr/>
          <p:nvPr userDrawn="1"/>
        </p:nvSpPr>
        <p:spPr>
          <a:xfrm>
            <a:off x="-24064" y="-400"/>
            <a:ext cx="12216063" cy="34671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es-ES"/>
            </a:defPPr>
          </a:lstStyle>
          <a:p>
            <a:pPr algn="ctr" rtl="0"/>
            <a:endParaRPr lang="es-ES" sz="450" dirty="0"/>
          </a:p>
        </p:txBody>
      </p:sp>
      <p:sp>
        <p:nvSpPr>
          <p:cNvPr id="22" name="Rectángulo 21">
            <a:extLst>
              <a:ext uri="{FF2B5EF4-FFF2-40B4-BE49-F238E27FC236}">
                <a16:creationId xmlns:a16="http://schemas.microsoft.com/office/drawing/2014/main" id="{5D7B4F11-E150-473B-98F5-6E6AC9646863}"/>
              </a:ext>
              <a:ext uri="{C183D7F6-B498-43B3-948B-1728B52AA6E4}">
                <adec:decorative xmlns:adec="http://schemas.microsoft.com/office/drawing/2017/decorative" val="1"/>
              </a:ext>
            </a:extLst>
          </p:cNvPr>
          <p:cNvSpPr/>
          <p:nvPr userDrawn="1"/>
        </p:nvSpPr>
        <p:spPr>
          <a:xfrm>
            <a:off x="443346" y="420493"/>
            <a:ext cx="11305309" cy="602672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s-ES"/>
            </a:defPPr>
          </a:lstStyle>
          <a:p>
            <a:pPr algn="ctr" rtl="0"/>
            <a:endParaRPr lang="es-ES" sz="1600" dirty="0"/>
          </a:p>
        </p:txBody>
      </p:sp>
      <p:sp>
        <p:nvSpPr>
          <p:cNvPr id="36" name="Forma libre 35">
            <a:extLst>
              <a:ext uri="{FF2B5EF4-FFF2-40B4-BE49-F238E27FC236}">
                <a16:creationId xmlns:a16="http://schemas.microsoft.com/office/drawing/2014/main" id="{A8E2FA61-C047-21BB-AA50-F84AD7685498}"/>
              </a:ext>
              <a:ext uri="{C183D7F6-B498-43B3-948B-1728B52AA6E4}">
                <adec:decorative xmlns:adec="http://schemas.microsoft.com/office/drawing/2017/decorative" val="1"/>
              </a:ext>
            </a:extLst>
          </p:cNvPr>
          <p:cNvSpPr/>
          <p:nvPr userDrawn="1"/>
        </p:nvSpPr>
        <p:spPr>
          <a:xfrm rot="16200000">
            <a:off x="5760023" y="3764463"/>
            <a:ext cx="2812357" cy="3394143"/>
          </a:xfrm>
          <a:custGeom>
            <a:avLst/>
            <a:gdLst>
              <a:gd name="connsiteX0" fmla="*/ 0 w 2812357"/>
              <a:gd name="connsiteY0" fmla="*/ 0 h 3394143"/>
              <a:gd name="connsiteX1" fmla="*/ 2812357 w 2812357"/>
              <a:gd name="connsiteY1" fmla="*/ 3394143 h 3394143"/>
              <a:gd name="connsiteX2" fmla="*/ 0 w 2812357"/>
              <a:gd name="connsiteY2" fmla="*/ 3394143 h 3394143"/>
            </a:gdLst>
            <a:ahLst/>
            <a:cxnLst>
              <a:cxn ang="0">
                <a:pos x="connsiteX0" y="connsiteY0"/>
              </a:cxn>
              <a:cxn ang="0">
                <a:pos x="connsiteX1" y="connsiteY1"/>
              </a:cxn>
              <a:cxn ang="0">
                <a:pos x="connsiteX2" y="connsiteY2"/>
              </a:cxn>
            </a:cxnLst>
            <a:rect l="l" t="t" r="r" b="b"/>
            <a:pathLst>
              <a:path w="2812357" h="3394143">
                <a:moveTo>
                  <a:pt x="0" y="0"/>
                </a:moveTo>
                <a:lnTo>
                  <a:pt x="2812357" y="3394143"/>
                </a:lnTo>
                <a:lnTo>
                  <a:pt x="0" y="3394143"/>
                </a:lnTo>
                <a:close/>
              </a:path>
            </a:pathLst>
          </a:custGeom>
          <a:solidFill>
            <a:schemeClr val="accent4">
              <a:lumMod val="40000"/>
              <a:lumOff val="60000"/>
              <a:alpha val="50000"/>
            </a:schemeClr>
          </a:solidFill>
          <a:ln>
            <a:noFill/>
          </a:ln>
        </p:spPr>
        <p:txBody>
          <a:bodyPr vert="horz" wrap="square" lIns="91440" tIns="45720" rIns="91440" bIns="45720" numCol="1" rtlCol="0" anchor="t" anchorCtr="0" compatLnSpc="1">
            <a:prstTxWarp prst="textNoShape">
              <a:avLst/>
            </a:prstTxWarp>
            <a:noAutofit/>
          </a:bodyPr>
          <a:lstStyle>
            <a:defPPr>
              <a:defRPr lang="es-ES"/>
            </a:defPPr>
          </a:lstStyle>
          <a:p>
            <a:pPr lvl="0" rtl="0"/>
            <a:endParaRPr lang="es-ES" dirty="0">
              <a:solidFill>
                <a:schemeClr val="tx1"/>
              </a:solidFill>
            </a:endParaRPr>
          </a:p>
        </p:txBody>
      </p:sp>
      <p:sp>
        <p:nvSpPr>
          <p:cNvPr id="33" name="Forma libre 32">
            <a:extLst>
              <a:ext uri="{FF2B5EF4-FFF2-40B4-BE49-F238E27FC236}">
                <a16:creationId xmlns:a16="http://schemas.microsoft.com/office/drawing/2014/main" id="{1A2791BA-760E-9FA5-8743-D0B699FC9835}"/>
              </a:ext>
              <a:ext uri="{C183D7F6-B498-43B3-948B-1728B52AA6E4}">
                <adec:decorative xmlns:adec="http://schemas.microsoft.com/office/drawing/2017/decorative" val="1"/>
              </a:ext>
            </a:extLst>
          </p:cNvPr>
          <p:cNvSpPr/>
          <p:nvPr userDrawn="1"/>
        </p:nvSpPr>
        <p:spPr>
          <a:xfrm>
            <a:off x="0" y="3463854"/>
            <a:ext cx="435241" cy="3394146"/>
          </a:xfrm>
          <a:custGeom>
            <a:avLst/>
            <a:gdLst>
              <a:gd name="connsiteX0" fmla="*/ 435241 w 435241"/>
              <a:gd name="connsiteY0" fmla="*/ 0 h 3394146"/>
              <a:gd name="connsiteX1" fmla="*/ 435241 w 435241"/>
              <a:gd name="connsiteY1" fmla="*/ 3394146 h 3394146"/>
              <a:gd name="connsiteX2" fmla="*/ 0 w 435241"/>
              <a:gd name="connsiteY2" fmla="*/ 3394146 h 3394146"/>
              <a:gd name="connsiteX3" fmla="*/ 0 w 435241"/>
              <a:gd name="connsiteY3" fmla="*/ 523525 h 3394146"/>
            </a:gdLst>
            <a:ahLst/>
            <a:cxnLst>
              <a:cxn ang="0">
                <a:pos x="connsiteX0" y="connsiteY0"/>
              </a:cxn>
              <a:cxn ang="0">
                <a:pos x="connsiteX1" y="connsiteY1"/>
              </a:cxn>
              <a:cxn ang="0">
                <a:pos x="connsiteX2" y="connsiteY2"/>
              </a:cxn>
              <a:cxn ang="0">
                <a:pos x="connsiteX3" y="connsiteY3"/>
              </a:cxn>
            </a:cxnLst>
            <a:rect l="l" t="t" r="r" b="b"/>
            <a:pathLst>
              <a:path w="435241" h="3394146">
                <a:moveTo>
                  <a:pt x="435241" y="0"/>
                </a:moveTo>
                <a:lnTo>
                  <a:pt x="435241" y="3394146"/>
                </a:lnTo>
                <a:lnTo>
                  <a:pt x="0" y="3394146"/>
                </a:lnTo>
                <a:lnTo>
                  <a:pt x="0" y="523525"/>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s-ES"/>
            </a:defPPr>
          </a:lstStyle>
          <a:p>
            <a:pPr lvl="0" algn="ctr" rtl="0"/>
            <a:endParaRPr lang="es-ES" dirty="0"/>
          </a:p>
        </p:txBody>
      </p:sp>
      <p:sp>
        <p:nvSpPr>
          <p:cNvPr id="4" name="Título 1">
            <a:extLst>
              <a:ext uri="{FF2B5EF4-FFF2-40B4-BE49-F238E27FC236}">
                <a16:creationId xmlns:a16="http://schemas.microsoft.com/office/drawing/2014/main" id="{8D6A03F2-8C7B-D33B-0E8F-24D4800D5C01}"/>
              </a:ext>
            </a:extLst>
          </p:cNvPr>
          <p:cNvSpPr>
            <a:spLocks noGrp="1"/>
          </p:cNvSpPr>
          <p:nvPr userDrawn="1">
            <p:ph type="title" hasCustomPrompt="1"/>
          </p:nvPr>
        </p:nvSpPr>
        <p:spPr>
          <a:xfrm>
            <a:off x="914400" y="1057275"/>
            <a:ext cx="5259554" cy="2495028"/>
          </a:xfrm>
        </p:spPr>
        <p:txBody>
          <a:bodyPr tIns="0" bIns="0" rtlCol="0">
            <a:noAutofit/>
          </a:bodyPr>
          <a:lstStyle>
            <a:lvl1pPr algn="l">
              <a:lnSpc>
                <a:spcPct val="100000"/>
              </a:lnSpc>
              <a:defRPr lang="es-ES" sz="3600"/>
            </a:lvl1pPr>
          </a:lstStyle>
          <a:p>
            <a:pPr rtl="0"/>
            <a:r>
              <a:rPr lang="es-ES"/>
              <a:t>Haga clic para agregar texto</a:t>
            </a:r>
          </a:p>
        </p:txBody>
      </p:sp>
      <p:sp>
        <p:nvSpPr>
          <p:cNvPr id="5" name="Marcador de contenido 2">
            <a:extLst>
              <a:ext uri="{FF2B5EF4-FFF2-40B4-BE49-F238E27FC236}">
                <a16:creationId xmlns:a16="http://schemas.microsoft.com/office/drawing/2014/main" id="{C51465C6-2CDE-B5BF-F22E-CBDD44E86CFC}"/>
              </a:ext>
            </a:extLst>
          </p:cNvPr>
          <p:cNvSpPr>
            <a:spLocks noGrp="1"/>
          </p:cNvSpPr>
          <p:nvPr userDrawn="1">
            <p:ph idx="1" hasCustomPrompt="1"/>
          </p:nvPr>
        </p:nvSpPr>
        <p:spPr>
          <a:xfrm>
            <a:off x="914400" y="3808750"/>
            <a:ext cx="5259554" cy="2233233"/>
          </a:xfrm>
        </p:spPr>
        <p:txBody>
          <a:bodyPr lIns="91440" tIns="0" rIns="91440" bIns="0" rtlCol="0">
            <a:normAutofit/>
          </a:bodyPr>
          <a:lstStyle>
            <a:lvl1pPr marL="0" indent="0">
              <a:lnSpc>
                <a:spcPct val="100000"/>
              </a:lnSpc>
              <a:spcBef>
                <a:spcPts val="0"/>
              </a:spcBef>
              <a:buNone/>
              <a:defRPr lang="es-ES" sz="2400"/>
            </a:lvl1pPr>
            <a:lvl2pPr marL="347472">
              <a:lnSpc>
                <a:spcPct val="100000"/>
              </a:lnSpc>
              <a:spcBef>
                <a:spcPts val="0"/>
              </a:spcBef>
              <a:defRPr lang="es-ES" sz="2400"/>
            </a:lvl2pPr>
            <a:lvl3pPr marL="685800">
              <a:lnSpc>
                <a:spcPct val="100000"/>
              </a:lnSpc>
              <a:spcBef>
                <a:spcPts val="0"/>
              </a:spcBef>
              <a:defRPr lang="es-ES" sz="2400"/>
            </a:lvl3pPr>
          </a:lstStyle>
          <a:p>
            <a:pPr lvl="0" rtl="0"/>
            <a:r>
              <a:rPr lang="es-ES"/>
              <a:t>Haga clic para agregar texto</a:t>
            </a:r>
          </a:p>
          <a:p>
            <a:pPr lvl="1" rtl="0"/>
            <a:r>
              <a:rPr lang="es-ES"/>
              <a:t>Segundo nivel</a:t>
            </a:r>
          </a:p>
          <a:p>
            <a:pPr lvl="2" rtl="0"/>
            <a:r>
              <a:rPr lang="es-ES"/>
              <a:t>Tercer nivel</a:t>
            </a:r>
          </a:p>
        </p:txBody>
      </p:sp>
      <p:sp>
        <p:nvSpPr>
          <p:cNvPr id="52" name="Marcador de posición de imagen 7">
            <a:extLst>
              <a:ext uri="{FF2B5EF4-FFF2-40B4-BE49-F238E27FC236}">
                <a16:creationId xmlns:a16="http://schemas.microsoft.com/office/drawing/2014/main" id="{55126063-BDEE-A1AB-FDAE-DD9B98CACDA8}"/>
              </a:ext>
            </a:extLst>
          </p:cNvPr>
          <p:cNvSpPr>
            <a:spLocks noGrp="1"/>
          </p:cNvSpPr>
          <p:nvPr>
            <p:ph type="pic" sz="quarter" idx="11" hasCustomPrompt="1"/>
          </p:nvPr>
        </p:nvSpPr>
        <p:spPr>
          <a:xfrm>
            <a:off x="7414194" y="410780"/>
            <a:ext cx="4344695" cy="6447220"/>
          </a:xfrm>
          <a:solidFill>
            <a:schemeClr val="accent3"/>
          </a:solidFill>
        </p:spPr>
        <p:txBody>
          <a:bodyPr rtlCol="0">
            <a:normAutofit/>
          </a:bodyPr>
          <a:lstStyle>
            <a:lvl1pPr marL="0" indent="0">
              <a:buNone/>
              <a:defRPr lang="es-ES" sz="1800"/>
            </a:lvl1pPr>
          </a:lstStyle>
          <a:p>
            <a:pPr lvl="0" rtl="0"/>
            <a:r>
              <a:rPr lang="es-ES"/>
              <a:t>Haga clic para agregar una imagen</a:t>
            </a:r>
          </a:p>
        </p:txBody>
      </p:sp>
    </p:spTree>
    <p:extLst>
      <p:ext uri="{BB962C8B-B14F-4D97-AF65-F5344CB8AC3E}">
        <p14:creationId xmlns:p14="http://schemas.microsoft.com/office/powerpoint/2010/main" val="16817894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ita">
    <p:spTree>
      <p:nvGrpSpPr>
        <p:cNvPr id="1" name=""/>
        <p:cNvGrpSpPr/>
        <p:nvPr/>
      </p:nvGrpSpPr>
      <p:grpSpPr>
        <a:xfrm>
          <a:off x="0" y="0"/>
          <a:ext cx="0" cy="0"/>
          <a:chOff x="0" y="0"/>
          <a:chExt cx="0" cy="0"/>
        </a:xfrm>
      </p:grpSpPr>
      <p:sp>
        <p:nvSpPr>
          <p:cNvPr id="32" name="Imagen 1">
            <a:extLst>
              <a:ext uri="{FF2B5EF4-FFF2-40B4-BE49-F238E27FC236}">
                <a16:creationId xmlns:a16="http://schemas.microsoft.com/office/drawing/2014/main" id="{2A3EC91E-4089-D366-06D3-3E66F93DFAF3}"/>
              </a:ext>
              <a:ext uri="{C183D7F6-B498-43B3-948B-1728B52AA6E4}">
                <adec:decorative xmlns:adec="http://schemas.microsoft.com/office/drawing/2017/decorative" val="1"/>
              </a:ext>
            </a:extLst>
          </p:cNvPr>
          <p:cNvSpPr/>
          <p:nvPr/>
        </p:nvSpPr>
        <p:spPr>
          <a:xfrm>
            <a:off x="-7117" y="0"/>
            <a:ext cx="2550985" cy="6858000"/>
          </a:xfrm>
          <a:custGeom>
            <a:avLst/>
            <a:gdLst>
              <a:gd name="connsiteX0" fmla="*/ 2550985 w 2550985"/>
              <a:gd name="connsiteY0" fmla="*/ 0 h 6858000"/>
              <a:gd name="connsiteX1" fmla="*/ 0 w 2550985"/>
              <a:gd name="connsiteY1" fmla="*/ 0 h 6858000"/>
              <a:gd name="connsiteX2" fmla="*/ 0 w 2550985"/>
              <a:gd name="connsiteY2" fmla="*/ 6858000 h 6858000"/>
              <a:gd name="connsiteX3" fmla="*/ 2550985 w 2550985"/>
              <a:gd name="connsiteY3" fmla="*/ 6858000 h 6858000"/>
              <a:gd name="connsiteX4" fmla="*/ 2550985 w 2550985"/>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0985" h="6858000">
                <a:moveTo>
                  <a:pt x="2550985" y="0"/>
                </a:moveTo>
                <a:lnTo>
                  <a:pt x="0" y="0"/>
                </a:lnTo>
                <a:lnTo>
                  <a:pt x="0" y="6858000"/>
                </a:lnTo>
                <a:lnTo>
                  <a:pt x="2550985" y="6858000"/>
                </a:lnTo>
                <a:lnTo>
                  <a:pt x="2550985" y="0"/>
                </a:lnTo>
                <a:close/>
              </a:path>
            </a:pathLst>
          </a:custGeom>
          <a:solidFill>
            <a:schemeClr val="accent4"/>
          </a:solidFill>
          <a:ln w="7045" cap="flat">
            <a:noFill/>
            <a:prstDash val="solid"/>
            <a:miter/>
          </a:ln>
        </p:spPr>
        <p:txBody>
          <a:bodyPr rtlCol="0" anchor="ctr">
            <a:noAutofit/>
          </a:bodyPr>
          <a:lstStyle>
            <a:defPPr>
              <a:defRPr lang="es-ES"/>
            </a:defPPr>
          </a:lstStyle>
          <a:p>
            <a:pPr rtl="0"/>
            <a:endParaRPr lang="es-ES" dirty="0"/>
          </a:p>
        </p:txBody>
      </p:sp>
      <p:sp>
        <p:nvSpPr>
          <p:cNvPr id="53" name="Forma libre: Forma 52">
            <a:extLst>
              <a:ext uri="{FF2B5EF4-FFF2-40B4-BE49-F238E27FC236}">
                <a16:creationId xmlns:a16="http://schemas.microsoft.com/office/drawing/2014/main" id="{70F595E1-C910-3710-90E9-AF5FFCE05861}"/>
              </a:ext>
              <a:ext uri="{C183D7F6-B498-43B3-948B-1728B52AA6E4}">
                <adec:decorative xmlns:adec="http://schemas.microsoft.com/office/drawing/2017/decorative" val="1"/>
              </a:ext>
            </a:extLst>
          </p:cNvPr>
          <p:cNvSpPr/>
          <p:nvPr userDrawn="1"/>
        </p:nvSpPr>
        <p:spPr>
          <a:xfrm>
            <a:off x="-9415" y="0"/>
            <a:ext cx="2548591" cy="2555628"/>
          </a:xfrm>
          <a:custGeom>
            <a:avLst/>
            <a:gdLst>
              <a:gd name="connsiteX0" fmla="*/ 138643 w 2548591"/>
              <a:gd name="connsiteY0" fmla="*/ 1 h 2555628"/>
              <a:gd name="connsiteX1" fmla="*/ 163874 w 2548591"/>
              <a:gd name="connsiteY1" fmla="*/ 1 h 2555628"/>
              <a:gd name="connsiteX2" fmla="*/ 2548463 w 2548591"/>
              <a:gd name="connsiteY2" fmla="*/ 2391168 h 2555628"/>
              <a:gd name="connsiteX3" fmla="*/ 2548463 w 2548591"/>
              <a:gd name="connsiteY3" fmla="*/ 2416472 h 2555628"/>
              <a:gd name="connsiteX4" fmla="*/ 2548590 w 2548591"/>
              <a:gd name="connsiteY4" fmla="*/ 2416600 h 2555628"/>
              <a:gd name="connsiteX5" fmla="*/ 138643 w 2548591"/>
              <a:gd name="connsiteY5" fmla="*/ 1 h 2555628"/>
              <a:gd name="connsiteX6" fmla="*/ 0 w 2548591"/>
              <a:gd name="connsiteY6" fmla="*/ 1 h 2555628"/>
              <a:gd name="connsiteX7" fmla="*/ 25231 w 2548591"/>
              <a:gd name="connsiteY7" fmla="*/ 1 h 2555628"/>
              <a:gd name="connsiteX8" fmla="*/ 2548591 w 2548591"/>
              <a:gd name="connsiteY8" fmla="*/ 2530324 h 2555628"/>
              <a:gd name="connsiteX9" fmla="*/ 2548591 w 2548591"/>
              <a:gd name="connsiteY9" fmla="*/ 2555628 h 2555628"/>
              <a:gd name="connsiteX10" fmla="*/ 0 w 2548591"/>
              <a:gd name="connsiteY10" fmla="*/ 1 h 2555628"/>
              <a:gd name="connsiteX11" fmla="*/ 277411 w 2548591"/>
              <a:gd name="connsiteY11" fmla="*/ 1 h 2555628"/>
              <a:gd name="connsiteX12" fmla="*/ 302642 w 2548591"/>
              <a:gd name="connsiteY12" fmla="*/ 1 h 2555628"/>
              <a:gd name="connsiteX13" fmla="*/ 2548582 w 2548591"/>
              <a:gd name="connsiteY13" fmla="*/ 2252147 h 2555628"/>
              <a:gd name="connsiteX14" fmla="*/ 2548582 w 2548591"/>
              <a:gd name="connsiteY14" fmla="*/ 2277444 h 2555628"/>
              <a:gd name="connsiteX15" fmla="*/ 277411 w 2548591"/>
              <a:gd name="connsiteY15" fmla="*/ 1 h 2555628"/>
              <a:gd name="connsiteX16" fmla="*/ 416054 w 2548591"/>
              <a:gd name="connsiteY16" fmla="*/ 1 h 2555628"/>
              <a:gd name="connsiteX17" fmla="*/ 441285 w 2548591"/>
              <a:gd name="connsiteY17" fmla="*/ 1 h 2555628"/>
              <a:gd name="connsiteX18" fmla="*/ 2548589 w 2548591"/>
              <a:gd name="connsiteY18" fmla="*/ 2113119 h 2555628"/>
              <a:gd name="connsiteX19" fmla="*/ 2548589 w 2548591"/>
              <a:gd name="connsiteY19" fmla="*/ 2138423 h 2555628"/>
              <a:gd name="connsiteX20" fmla="*/ 416054 w 2548591"/>
              <a:gd name="connsiteY20" fmla="*/ 1 h 2555628"/>
              <a:gd name="connsiteX21" fmla="*/ 554698 w 2548591"/>
              <a:gd name="connsiteY21" fmla="*/ 1 h 2555628"/>
              <a:gd name="connsiteX22" fmla="*/ 579930 w 2548591"/>
              <a:gd name="connsiteY22" fmla="*/ 1 h 2555628"/>
              <a:gd name="connsiteX23" fmla="*/ 2548462 w 2548591"/>
              <a:gd name="connsiteY23" fmla="*/ 1973963 h 2555628"/>
              <a:gd name="connsiteX24" fmla="*/ 2548462 w 2548591"/>
              <a:gd name="connsiteY24" fmla="*/ 1999267 h 2555628"/>
              <a:gd name="connsiteX25" fmla="*/ 2548589 w 2548591"/>
              <a:gd name="connsiteY25" fmla="*/ 1999394 h 2555628"/>
              <a:gd name="connsiteX26" fmla="*/ 554698 w 2548591"/>
              <a:gd name="connsiteY26" fmla="*/ 1 h 2555628"/>
              <a:gd name="connsiteX27" fmla="*/ 693468 w 2548591"/>
              <a:gd name="connsiteY27" fmla="*/ 0 h 2555628"/>
              <a:gd name="connsiteX28" fmla="*/ 718701 w 2548591"/>
              <a:gd name="connsiteY28" fmla="*/ 0 h 2555628"/>
              <a:gd name="connsiteX29" fmla="*/ 2548583 w 2548591"/>
              <a:gd name="connsiteY29" fmla="*/ 1834942 h 2555628"/>
              <a:gd name="connsiteX30" fmla="*/ 2548583 w 2548591"/>
              <a:gd name="connsiteY30" fmla="*/ 1860239 h 2555628"/>
              <a:gd name="connsiteX31" fmla="*/ 693468 w 2548591"/>
              <a:gd name="connsiteY31" fmla="*/ 0 h 2555628"/>
              <a:gd name="connsiteX32" fmla="*/ 832112 w 2548591"/>
              <a:gd name="connsiteY32" fmla="*/ 0 h 2555628"/>
              <a:gd name="connsiteX33" fmla="*/ 857340 w 2548591"/>
              <a:gd name="connsiteY33" fmla="*/ 0 h 2555628"/>
              <a:gd name="connsiteX34" fmla="*/ 2548582 w 2548591"/>
              <a:gd name="connsiteY34" fmla="*/ 1695913 h 2555628"/>
              <a:gd name="connsiteX35" fmla="*/ 2548582 w 2548591"/>
              <a:gd name="connsiteY35" fmla="*/ 1721210 h 2555628"/>
              <a:gd name="connsiteX36" fmla="*/ 832112 w 2548591"/>
              <a:gd name="connsiteY36" fmla="*/ 0 h 2555628"/>
              <a:gd name="connsiteX37" fmla="*/ 970758 w 2548591"/>
              <a:gd name="connsiteY37" fmla="*/ 0 h 2555628"/>
              <a:gd name="connsiteX38" fmla="*/ 995986 w 2548591"/>
              <a:gd name="connsiteY38" fmla="*/ 0 h 2555628"/>
              <a:gd name="connsiteX39" fmla="*/ 2548463 w 2548591"/>
              <a:gd name="connsiteY39" fmla="*/ 1556758 h 2555628"/>
              <a:gd name="connsiteX40" fmla="*/ 2548463 w 2548591"/>
              <a:gd name="connsiteY40" fmla="*/ 1582062 h 2555628"/>
              <a:gd name="connsiteX41" fmla="*/ 2548590 w 2548591"/>
              <a:gd name="connsiteY41" fmla="*/ 1582189 h 2555628"/>
              <a:gd name="connsiteX42" fmla="*/ 970758 w 2548591"/>
              <a:gd name="connsiteY42" fmla="*/ 0 h 2555628"/>
              <a:gd name="connsiteX43" fmla="*/ 1109529 w 2548591"/>
              <a:gd name="connsiteY43" fmla="*/ 0 h 2555628"/>
              <a:gd name="connsiteX44" fmla="*/ 1134764 w 2548591"/>
              <a:gd name="connsiteY44" fmla="*/ 0 h 2555628"/>
              <a:gd name="connsiteX45" fmla="*/ 2548589 w 2548591"/>
              <a:gd name="connsiteY45" fmla="*/ 1417736 h 2555628"/>
              <a:gd name="connsiteX46" fmla="*/ 2548589 w 2548591"/>
              <a:gd name="connsiteY46" fmla="*/ 1443033 h 2555628"/>
              <a:gd name="connsiteX47" fmla="*/ 1109529 w 2548591"/>
              <a:gd name="connsiteY47" fmla="*/ 0 h 2555628"/>
              <a:gd name="connsiteX48" fmla="*/ 1248168 w 2548591"/>
              <a:gd name="connsiteY48" fmla="*/ 0 h 2555628"/>
              <a:gd name="connsiteX49" fmla="*/ 1273396 w 2548591"/>
              <a:gd name="connsiteY49" fmla="*/ 0 h 2555628"/>
              <a:gd name="connsiteX50" fmla="*/ 2548583 w 2548591"/>
              <a:gd name="connsiteY50" fmla="*/ 1278708 h 2555628"/>
              <a:gd name="connsiteX51" fmla="*/ 2548583 w 2548591"/>
              <a:gd name="connsiteY51" fmla="*/ 1304005 h 2555628"/>
              <a:gd name="connsiteX52" fmla="*/ 1248168 w 2548591"/>
              <a:gd name="connsiteY52" fmla="*/ 0 h 2555628"/>
              <a:gd name="connsiteX53" fmla="*/ 1386813 w 2548591"/>
              <a:gd name="connsiteY53" fmla="*/ 0 h 2555628"/>
              <a:gd name="connsiteX54" fmla="*/ 1412041 w 2548591"/>
              <a:gd name="connsiteY54" fmla="*/ 0 h 2555628"/>
              <a:gd name="connsiteX55" fmla="*/ 2548589 w 2548591"/>
              <a:gd name="connsiteY55" fmla="*/ 1139552 h 2555628"/>
              <a:gd name="connsiteX56" fmla="*/ 2548589 w 2548591"/>
              <a:gd name="connsiteY56" fmla="*/ 1164857 h 2555628"/>
              <a:gd name="connsiteX57" fmla="*/ 2548589 w 2548591"/>
              <a:gd name="connsiteY57" fmla="*/ 1164984 h 2555628"/>
              <a:gd name="connsiteX58" fmla="*/ 1386813 w 2548591"/>
              <a:gd name="connsiteY58" fmla="*/ 0 h 2555628"/>
              <a:gd name="connsiteX59" fmla="*/ 1525579 w 2548591"/>
              <a:gd name="connsiteY59" fmla="*/ 0 h 2555628"/>
              <a:gd name="connsiteX60" fmla="*/ 1550814 w 2548591"/>
              <a:gd name="connsiteY60" fmla="*/ 0 h 2555628"/>
              <a:gd name="connsiteX61" fmla="*/ 2548583 w 2548591"/>
              <a:gd name="connsiteY61" fmla="*/ 1000531 h 2555628"/>
              <a:gd name="connsiteX62" fmla="*/ 2548583 w 2548591"/>
              <a:gd name="connsiteY62" fmla="*/ 1025828 h 2555628"/>
              <a:gd name="connsiteX63" fmla="*/ 1525579 w 2548591"/>
              <a:gd name="connsiteY63" fmla="*/ 0 h 2555628"/>
              <a:gd name="connsiteX64" fmla="*/ 1664231 w 2548591"/>
              <a:gd name="connsiteY64" fmla="*/ 0 h 2555628"/>
              <a:gd name="connsiteX65" fmla="*/ 1689459 w 2548591"/>
              <a:gd name="connsiteY65" fmla="*/ 0 h 2555628"/>
              <a:gd name="connsiteX66" fmla="*/ 2548589 w 2548591"/>
              <a:gd name="connsiteY66" fmla="*/ 861503 h 2555628"/>
              <a:gd name="connsiteX67" fmla="*/ 2548589 w 2548591"/>
              <a:gd name="connsiteY67" fmla="*/ 886800 h 2555628"/>
              <a:gd name="connsiteX68" fmla="*/ 1664231 w 2548591"/>
              <a:gd name="connsiteY68" fmla="*/ 0 h 2555628"/>
              <a:gd name="connsiteX69" fmla="*/ 1802870 w 2548591"/>
              <a:gd name="connsiteY69" fmla="*/ 0 h 2555628"/>
              <a:gd name="connsiteX70" fmla="*/ 1828097 w 2548591"/>
              <a:gd name="connsiteY70" fmla="*/ 0 h 2555628"/>
              <a:gd name="connsiteX71" fmla="*/ 2548583 w 2548591"/>
              <a:gd name="connsiteY71" fmla="*/ 722347 h 2555628"/>
              <a:gd name="connsiteX72" fmla="*/ 2548583 w 2548591"/>
              <a:gd name="connsiteY72" fmla="*/ 747651 h 2555628"/>
              <a:gd name="connsiteX73" fmla="*/ 2548583 w 2548591"/>
              <a:gd name="connsiteY73" fmla="*/ 747778 h 2555628"/>
              <a:gd name="connsiteX74" fmla="*/ 1802870 w 2548591"/>
              <a:gd name="connsiteY74" fmla="*/ 0 h 2555628"/>
              <a:gd name="connsiteX75" fmla="*/ 1941642 w 2548591"/>
              <a:gd name="connsiteY75" fmla="*/ 0 h 2555628"/>
              <a:gd name="connsiteX76" fmla="*/ 1966877 w 2548591"/>
              <a:gd name="connsiteY76" fmla="*/ 0 h 2555628"/>
              <a:gd name="connsiteX77" fmla="*/ 2548589 w 2548591"/>
              <a:gd name="connsiteY77" fmla="*/ 583321 h 2555628"/>
              <a:gd name="connsiteX78" fmla="*/ 2548589 w 2548591"/>
              <a:gd name="connsiteY78" fmla="*/ 608622 h 2555628"/>
              <a:gd name="connsiteX79" fmla="*/ 1941642 w 2548591"/>
              <a:gd name="connsiteY79" fmla="*/ 0 h 2555628"/>
              <a:gd name="connsiteX80" fmla="*/ 2080281 w 2548591"/>
              <a:gd name="connsiteY80" fmla="*/ 0 h 2555628"/>
              <a:gd name="connsiteX81" fmla="*/ 2105508 w 2548591"/>
              <a:gd name="connsiteY81" fmla="*/ 0 h 2555628"/>
              <a:gd name="connsiteX82" fmla="*/ 2548582 w 2548591"/>
              <a:gd name="connsiteY82" fmla="*/ 444296 h 2555628"/>
              <a:gd name="connsiteX83" fmla="*/ 2548582 w 2548591"/>
              <a:gd name="connsiteY83" fmla="*/ 469597 h 2555628"/>
              <a:gd name="connsiteX84" fmla="*/ 2080281 w 2548591"/>
              <a:gd name="connsiteY84" fmla="*/ 0 h 2555628"/>
              <a:gd name="connsiteX85" fmla="*/ 2218926 w 2548591"/>
              <a:gd name="connsiteY85" fmla="*/ 0 h 2555628"/>
              <a:gd name="connsiteX86" fmla="*/ 2244153 w 2548591"/>
              <a:gd name="connsiteY86" fmla="*/ 0 h 2555628"/>
              <a:gd name="connsiteX87" fmla="*/ 2548582 w 2548591"/>
              <a:gd name="connsiteY87" fmla="*/ 305270 h 2555628"/>
              <a:gd name="connsiteX88" fmla="*/ 2548582 w 2548591"/>
              <a:gd name="connsiteY88" fmla="*/ 330570 h 2555628"/>
              <a:gd name="connsiteX89" fmla="*/ 2218926 w 2548591"/>
              <a:gd name="connsiteY89" fmla="*/ 0 h 2555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2548591" h="2555628">
                <a:moveTo>
                  <a:pt x="138643" y="1"/>
                </a:moveTo>
                <a:lnTo>
                  <a:pt x="163874" y="1"/>
                </a:lnTo>
                <a:cubicBezTo>
                  <a:pt x="163874" y="1318576"/>
                  <a:pt x="1233644" y="2391168"/>
                  <a:pt x="2548463" y="2391168"/>
                </a:cubicBezTo>
                <a:lnTo>
                  <a:pt x="2548463" y="2416472"/>
                </a:lnTo>
                <a:lnTo>
                  <a:pt x="2548590" y="2416600"/>
                </a:lnTo>
                <a:cubicBezTo>
                  <a:pt x="1219755" y="2416600"/>
                  <a:pt x="138643" y="1332503"/>
                  <a:pt x="138643" y="1"/>
                </a:cubicBezTo>
                <a:close/>
                <a:moveTo>
                  <a:pt x="0" y="1"/>
                </a:moveTo>
                <a:lnTo>
                  <a:pt x="25231" y="1"/>
                </a:lnTo>
                <a:cubicBezTo>
                  <a:pt x="25231" y="1395244"/>
                  <a:pt x="1157188" y="2530324"/>
                  <a:pt x="2548591" y="2530324"/>
                </a:cubicBezTo>
                <a:lnTo>
                  <a:pt x="2548591" y="2555628"/>
                </a:lnTo>
                <a:cubicBezTo>
                  <a:pt x="1143299" y="2555628"/>
                  <a:pt x="0" y="1409172"/>
                  <a:pt x="0" y="1"/>
                </a:cubicBezTo>
                <a:close/>
                <a:moveTo>
                  <a:pt x="277411" y="1"/>
                </a:moveTo>
                <a:lnTo>
                  <a:pt x="302642" y="1"/>
                </a:lnTo>
                <a:cubicBezTo>
                  <a:pt x="302642" y="1241907"/>
                  <a:pt x="1310229" y="2252147"/>
                  <a:pt x="2548582" y="2252147"/>
                </a:cubicBezTo>
                <a:lnTo>
                  <a:pt x="2548582" y="2277444"/>
                </a:lnTo>
                <a:cubicBezTo>
                  <a:pt x="1296205" y="2277444"/>
                  <a:pt x="277411" y="1255835"/>
                  <a:pt x="277411" y="1"/>
                </a:cubicBezTo>
                <a:close/>
                <a:moveTo>
                  <a:pt x="416054" y="1"/>
                </a:moveTo>
                <a:lnTo>
                  <a:pt x="441285" y="1"/>
                </a:lnTo>
                <a:cubicBezTo>
                  <a:pt x="441285" y="1165111"/>
                  <a:pt x="1386559" y="2113119"/>
                  <a:pt x="2548589" y="2113119"/>
                </a:cubicBezTo>
                <a:lnTo>
                  <a:pt x="2548589" y="2138423"/>
                </a:lnTo>
                <a:cubicBezTo>
                  <a:pt x="1372670" y="2138423"/>
                  <a:pt x="416054" y="1179166"/>
                  <a:pt x="416054" y="1"/>
                </a:cubicBezTo>
                <a:close/>
                <a:moveTo>
                  <a:pt x="554698" y="1"/>
                </a:moveTo>
                <a:lnTo>
                  <a:pt x="579930" y="1"/>
                </a:lnTo>
                <a:cubicBezTo>
                  <a:pt x="579930" y="1088442"/>
                  <a:pt x="1463017" y="1973963"/>
                  <a:pt x="2548462" y="1973963"/>
                </a:cubicBezTo>
                <a:lnTo>
                  <a:pt x="2548462" y="1999267"/>
                </a:lnTo>
                <a:lnTo>
                  <a:pt x="2548589" y="1999394"/>
                </a:lnTo>
                <a:cubicBezTo>
                  <a:pt x="1449127" y="1999394"/>
                  <a:pt x="554698" y="1102497"/>
                  <a:pt x="554698" y="1"/>
                </a:cubicBezTo>
                <a:close/>
                <a:moveTo>
                  <a:pt x="693468" y="0"/>
                </a:moveTo>
                <a:lnTo>
                  <a:pt x="718701" y="0"/>
                </a:lnTo>
                <a:cubicBezTo>
                  <a:pt x="718701" y="1011773"/>
                  <a:pt x="1539602" y="1834942"/>
                  <a:pt x="2548583" y="1834942"/>
                </a:cubicBezTo>
                <a:lnTo>
                  <a:pt x="2548583" y="1860239"/>
                </a:lnTo>
                <a:cubicBezTo>
                  <a:pt x="1525706" y="1860239"/>
                  <a:pt x="693468" y="1025701"/>
                  <a:pt x="693468" y="0"/>
                </a:cubicBezTo>
                <a:close/>
                <a:moveTo>
                  <a:pt x="832112" y="0"/>
                </a:moveTo>
                <a:lnTo>
                  <a:pt x="857340" y="0"/>
                </a:lnTo>
                <a:cubicBezTo>
                  <a:pt x="857340" y="935105"/>
                  <a:pt x="1616059" y="1695913"/>
                  <a:pt x="2548582" y="1695913"/>
                </a:cubicBezTo>
                <a:lnTo>
                  <a:pt x="2548582" y="1721210"/>
                </a:lnTo>
                <a:cubicBezTo>
                  <a:pt x="1602170" y="1721210"/>
                  <a:pt x="832112" y="949032"/>
                  <a:pt x="832112" y="0"/>
                </a:cubicBezTo>
                <a:close/>
                <a:moveTo>
                  <a:pt x="970758" y="0"/>
                </a:moveTo>
                <a:lnTo>
                  <a:pt x="995986" y="0"/>
                </a:lnTo>
                <a:cubicBezTo>
                  <a:pt x="995986" y="858436"/>
                  <a:pt x="1692391" y="1556758"/>
                  <a:pt x="2548463" y="1556758"/>
                </a:cubicBezTo>
                <a:lnTo>
                  <a:pt x="2548463" y="1582062"/>
                </a:lnTo>
                <a:lnTo>
                  <a:pt x="2548590" y="1582189"/>
                </a:lnTo>
                <a:cubicBezTo>
                  <a:pt x="1678628" y="1582189"/>
                  <a:pt x="970758" y="872491"/>
                  <a:pt x="970758" y="0"/>
                </a:cubicBezTo>
                <a:close/>
                <a:moveTo>
                  <a:pt x="1109529" y="0"/>
                </a:moveTo>
                <a:lnTo>
                  <a:pt x="1134764" y="0"/>
                </a:lnTo>
                <a:cubicBezTo>
                  <a:pt x="1134764" y="781767"/>
                  <a:pt x="1768975" y="1417736"/>
                  <a:pt x="2548589" y="1417736"/>
                </a:cubicBezTo>
                <a:lnTo>
                  <a:pt x="2548589" y="1443033"/>
                </a:lnTo>
                <a:cubicBezTo>
                  <a:pt x="1755086" y="1443033"/>
                  <a:pt x="1109529" y="795695"/>
                  <a:pt x="1109529" y="0"/>
                </a:cubicBezTo>
                <a:close/>
                <a:moveTo>
                  <a:pt x="1248168" y="0"/>
                </a:moveTo>
                <a:lnTo>
                  <a:pt x="1273396" y="0"/>
                </a:lnTo>
                <a:cubicBezTo>
                  <a:pt x="1273396" y="705097"/>
                  <a:pt x="1845433" y="1278708"/>
                  <a:pt x="2548583" y="1278708"/>
                </a:cubicBezTo>
                <a:lnTo>
                  <a:pt x="2548583" y="1304005"/>
                </a:lnTo>
                <a:cubicBezTo>
                  <a:pt x="1831537" y="1304005"/>
                  <a:pt x="1248168" y="719026"/>
                  <a:pt x="1248168" y="0"/>
                </a:cubicBezTo>
                <a:close/>
                <a:moveTo>
                  <a:pt x="1386813" y="0"/>
                </a:moveTo>
                <a:lnTo>
                  <a:pt x="1412041" y="0"/>
                </a:lnTo>
                <a:cubicBezTo>
                  <a:pt x="1412041" y="628428"/>
                  <a:pt x="1921890" y="1139552"/>
                  <a:pt x="2548589" y="1139552"/>
                </a:cubicBezTo>
                <a:lnTo>
                  <a:pt x="2548589" y="1164857"/>
                </a:lnTo>
                <a:lnTo>
                  <a:pt x="2548589" y="1164984"/>
                </a:lnTo>
                <a:cubicBezTo>
                  <a:pt x="1908001" y="1164984"/>
                  <a:pt x="1386813" y="642356"/>
                  <a:pt x="1386813" y="0"/>
                </a:cubicBezTo>
                <a:close/>
                <a:moveTo>
                  <a:pt x="1525579" y="0"/>
                </a:moveTo>
                <a:lnTo>
                  <a:pt x="1550814" y="0"/>
                </a:lnTo>
                <a:cubicBezTo>
                  <a:pt x="1550814" y="551759"/>
                  <a:pt x="1998468" y="1000531"/>
                  <a:pt x="2548583" y="1000531"/>
                </a:cubicBezTo>
                <a:lnTo>
                  <a:pt x="2548583" y="1025828"/>
                </a:lnTo>
                <a:cubicBezTo>
                  <a:pt x="1984452" y="1025828"/>
                  <a:pt x="1525579" y="565560"/>
                  <a:pt x="1525579" y="0"/>
                </a:cubicBezTo>
                <a:close/>
                <a:moveTo>
                  <a:pt x="1664231" y="0"/>
                </a:moveTo>
                <a:lnTo>
                  <a:pt x="1689459" y="0"/>
                </a:lnTo>
                <a:cubicBezTo>
                  <a:pt x="1689459" y="474963"/>
                  <a:pt x="2074805" y="861503"/>
                  <a:pt x="2548589" y="861503"/>
                </a:cubicBezTo>
                <a:lnTo>
                  <a:pt x="2548589" y="886800"/>
                </a:lnTo>
                <a:cubicBezTo>
                  <a:pt x="2060916" y="886800"/>
                  <a:pt x="1664231" y="489019"/>
                  <a:pt x="1664231" y="0"/>
                </a:cubicBezTo>
                <a:close/>
                <a:moveTo>
                  <a:pt x="1802870" y="0"/>
                </a:moveTo>
                <a:lnTo>
                  <a:pt x="1828097" y="0"/>
                </a:lnTo>
                <a:cubicBezTo>
                  <a:pt x="1828097" y="398295"/>
                  <a:pt x="2151263" y="722347"/>
                  <a:pt x="2548583" y="722347"/>
                </a:cubicBezTo>
                <a:lnTo>
                  <a:pt x="2548583" y="747651"/>
                </a:lnTo>
                <a:lnTo>
                  <a:pt x="2548583" y="747778"/>
                </a:lnTo>
                <a:cubicBezTo>
                  <a:pt x="2137367" y="747778"/>
                  <a:pt x="1802870" y="412350"/>
                  <a:pt x="1802870" y="0"/>
                </a:cubicBezTo>
                <a:close/>
                <a:moveTo>
                  <a:pt x="1941642" y="0"/>
                </a:moveTo>
                <a:lnTo>
                  <a:pt x="1966877" y="0"/>
                </a:lnTo>
                <a:cubicBezTo>
                  <a:pt x="1966877" y="321626"/>
                  <a:pt x="2227847" y="583321"/>
                  <a:pt x="2548589" y="583321"/>
                </a:cubicBezTo>
                <a:lnTo>
                  <a:pt x="2548589" y="608622"/>
                </a:lnTo>
                <a:cubicBezTo>
                  <a:pt x="2213831" y="608622"/>
                  <a:pt x="1941642" y="335553"/>
                  <a:pt x="1941642" y="0"/>
                </a:cubicBezTo>
                <a:close/>
                <a:moveTo>
                  <a:pt x="2080281" y="0"/>
                </a:moveTo>
                <a:lnTo>
                  <a:pt x="2105508" y="0"/>
                </a:lnTo>
                <a:cubicBezTo>
                  <a:pt x="2105508" y="244957"/>
                  <a:pt x="2304298" y="444296"/>
                  <a:pt x="2548582" y="444296"/>
                </a:cubicBezTo>
                <a:lnTo>
                  <a:pt x="2548582" y="469597"/>
                </a:lnTo>
                <a:cubicBezTo>
                  <a:pt x="2290409" y="469597"/>
                  <a:pt x="2080281" y="258885"/>
                  <a:pt x="2080281" y="0"/>
                </a:cubicBezTo>
                <a:close/>
                <a:moveTo>
                  <a:pt x="2218926" y="0"/>
                </a:moveTo>
                <a:lnTo>
                  <a:pt x="2244153" y="0"/>
                </a:lnTo>
                <a:cubicBezTo>
                  <a:pt x="2244153" y="168288"/>
                  <a:pt x="2380629" y="305270"/>
                  <a:pt x="2548582" y="305270"/>
                </a:cubicBezTo>
                <a:lnTo>
                  <a:pt x="2548582" y="330570"/>
                </a:lnTo>
                <a:cubicBezTo>
                  <a:pt x="2366866" y="330570"/>
                  <a:pt x="2218926" y="182344"/>
                  <a:pt x="2218926" y="0"/>
                </a:cubicBezTo>
                <a:close/>
              </a:path>
            </a:pathLst>
          </a:custGeom>
          <a:solidFill>
            <a:schemeClr val="bg1"/>
          </a:solidFill>
          <a:ln w="7032" cap="flat">
            <a:noFill/>
            <a:prstDash val="solid"/>
            <a:miter/>
          </a:ln>
        </p:spPr>
        <p:txBody>
          <a:bodyPr rtlCol="0" anchor="ctr">
            <a:noAutofit/>
          </a:bodyPr>
          <a:lstStyle>
            <a:defPPr>
              <a:defRPr lang="es-ES"/>
            </a:defPPr>
          </a:lstStyle>
          <a:p>
            <a:pPr rtl="0"/>
            <a:endParaRPr lang="es-ES" dirty="0"/>
          </a:p>
        </p:txBody>
      </p:sp>
      <p:sp>
        <p:nvSpPr>
          <p:cNvPr id="29" name="Forma libre 70">
            <a:extLst>
              <a:ext uri="{FF2B5EF4-FFF2-40B4-BE49-F238E27FC236}">
                <a16:creationId xmlns:a16="http://schemas.microsoft.com/office/drawing/2014/main" id="{AA39EF58-54F1-4AC9-1D83-2E7DEEAAEA6A}"/>
              </a:ext>
              <a:ext uri="{C183D7F6-B498-43B3-948B-1728B52AA6E4}">
                <adec:decorative xmlns:adec="http://schemas.microsoft.com/office/drawing/2017/decorative" val="1"/>
              </a:ext>
            </a:extLst>
          </p:cNvPr>
          <p:cNvSpPr>
            <a:spLocks/>
          </p:cNvSpPr>
          <p:nvPr userDrawn="1"/>
        </p:nvSpPr>
        <p:spPr bwMode="auto">
          <a:xfrm rot="16200000" flipH="1">
            <a:off x="-9389" y="4308466"/>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2">
              <a:alpha val="50000"/>
            </a:schemeClr>
          </a:solidFill>
          <a:ln>
            <a:noFill/>
          </a:ln>
        </p:spPr>
        <p:txBody>
          <a:bodyPr vert="horz" wrap="square" lIns="91440" tIns="45720" rIns="91440" bIns="45720" numCol="1" rtlCol="0" anchor="t" anchorCtr="0" compatLnSpc="1">
            <a:prstTxWarp prst="textNoShape">
              <a:avLst/>
            </a:prstTxWarp>
            <a:noAutofit/>
          </a:bodyPr>
          <a:lstStyle>
            <a:defPPr>
              <a:defRPr lang="es-ES"/>
            </a:defPPr>
          </a:lstStyle>
          <a:p>
            <a:pPr rtl="0"/>
            <a:endParaRPr lang="es-ES" dirty="0"/>
          </a:p>
        </p:txBody>
      </p:sp>
      <p:sp>
        <p:nvSpPr>
          <p:cNvPr id="31" name="Forma libre 70">
            <a:extLst>
              <a:ext uri="{FF2B5EF4-FFF2-40B4-BE49-F238E27FC236}">
                <a16:creationId xmlns:a16="http://schemas.microsoft.com/office/drawing/2014/main" id="{0C320934-59CC-4123-C7C1-FEEE89F3045F}"/>
              </a:ext>
              <a:ext uri="{C183D7F6-B498-43B3-948B-1728B52AA6E4}">
                <adec:decorative xmlns:adec="http://schemas.microsoft.com/office/drawing/2017/decorative" val="1"/>
              </a:ext>
            </a:extLst>
          </p:cNvPr>
          <p:cNvSpPr>
            <a:spLocks/>
          </p:cNvSpPr>
          <p:nvPr userDrawn="1"/>
        </p:nvSpPr>
        <p:spPr bwMode="auto">
          <a:xfrm flipH="1">
            <a:off x="-10617" y="4308466"/>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1"/>
          </a:solidFill>
          <a:ln>
            <a:noFill/>
          </a:ln>
        </p:spPr>
        <p:txBody>
          <a:bodyPr vert="horz" wrap="square" lIns="91440" tIns="45720" rIns="91440" bIns="45720" numCol="1" rtlCol="0" anchor="t" anchorCtr="0" compatLnSpc="1">
            <a:prstTxWarp prst="textNoShape">
              <a:avLst/>
            </a:prstTxWarp>
            <a:noAutofit/>
          </a:bodyPr>
          <a:lstStyle>
            <a:defPPr>
              <a:defRPr lang="es-ES"/>
            </a:defPPr>
          </a:lstStyle>
          <a:p>
            <a:pPr rtl="0"/>
            <a:endParaRPr lang="es-ES" dirty="0"/>
          </a:p>
        </p:txBody>
      </p:sp>
      <p:sp>
        <p:nvSpPr>
          <p:cNvPr id="33" name="Imagen 4">
            <a:extLst>
              <a:ext uri="{FF2B5EF4-FFF2-40B4-BE49-F238E27FC236}">
                <a16:creationId xmlns:a16="http://schemas.microsoft.com/office/drawing/2014/main" id="{EC46DC71-C12A-96C8-3FE2-AA95AB58B349}"/>
              </a:ext>
              <a:ext uri="{C183D7F6-B498-43B3-948B-1728B52AA6E4}">
                <adec:decorative xmlns:adec="http://schemas.microsoft.com/office/drawing/2017/decorative" val="1"/>
              </a:ext>
            </a:extLst>
          </p:cNvPr>
          <p:cNvSpPr/>
          <p:nvPr/>
        </p:nvSpPr>
        <p:spPr>
          <a:xfrm>
            <a:off x="2543868" y="0"/>
            <a:ext cx="2560340" cy="2560340"/>
          </a:xfrm>
          <a:custGeom>
            <a:avLst/>
            <a:gdLst>
              <a:gd name="connsiteX0" fmla="*/ 0 w 2560340"/>
              <a:gd name="connsiteY0" fmla="*/ 2560340 h 2560340"/>
              <a:gd name="connsiteX1" fmla="*/ 2560340 w 2560340"/>
              <a:gd name="connsiteY1" fmla="*/ 0 h 2560340"/>
              <a:gd name="connsiteX2" fmla="*/ 0 w 2560340"/>
              <a:gd name="connsiteY2" fmla="*/ 0 h 2560340"/>
              <a:gd name="connsiteX3" fmla="*/ 0 w 2560340"/>
              <a:gd name="connsiteY3" fmla="*/ 2560340 h 2560340"/>
            </a:gdLst>
            <a:ahLst/>
            <a:cxnLst>
              <a:cxn ang="0">
                <a:pos x="connsiteX0" y="connsiteY0"/>
              </a:cxn>
              <a:cxn ang="0">
                <a:pos x="connsiteX1" y="connsiteY1"/>
              </a:cxn>
              <a:cxn ang="0">
                <a:pos x="connsiteX2" y="connsiteY2"/>
              </a:cxn>
              <a:cxn ang="0">
                <a:pos x="connsiteX3" y="connsiteY3"/>
              </a:cxn>
            </a:cxnLst>
            <a:rect l="l" t="t" r="r" b="b"/>
            <a:pathLst>
              <a:path w="2560340" h="2560340">
                <a:moveTo>
                  <a:pt x="0" y="2560340"/>
                </a:moveTo>
                <a:cubicBezTo>
                  <a:pt x="1414079" y="2560340"/>
                  <a:pt x="2560340" y="1414079"/>
                  <a:pt x="2560340" y="0"/>
                </a:cubicBezTo>
                <a:lnTo>
                  <a:pt x="0" y="0"/>
                </a:lnTo>
                <a:lnTo>
                  <a:pt x="0" y="2560340"/>
                </a:lnTo>
                <a:close/>
              </a:path>
            </a:pathLst>
          </a:custGeom>
          <a:solidFill>
            <a:schemeClr val="accent3">
              <a:lumMod val="40000"/>
              <a:lumOff val="60000"/>
              <a:alpha val="50000"/>
            </a:schemeClr>
          </a:solidFill>
          <a:ln w="7052" cap="flat">
            <a:noFill/>
            <a:prstDash val="solid"/>
            <a:miter/>
          </a:ln>
        </p:spPr>
        <p:txBody>
          <a:bodyPr rtlCol="0" anchor="ctr">
            <a:noAutofit/>
          </a:bodyPr>
          <a:lstStyle>
            <a:defPPr>
              <a:defRPr lang="es-ES"/>
            </a:defPPr>
          </a:lstStyle>
          <a:p>
            <a:pPr rtl="0"/>
            <a:endParaRPr lang="es-ES" dirty="0"/>
          </a:p>
        </p:txBody>
      </p:sp>
      <p:sp>
        <p:nvSpPr>
          <p:cNvPr id="2" name="Título 1"/>
          <p:cNvSpPr>
            <a:spLocks noGrp="1"/>
          </p:cNvSpPr>
          <p:nvPr>
            <p:ph type="title" hasCustomPrompt="1"/>
          </p:nvPr>
        </p:nvSpPr>
        <p:spPr>
          <a:xfrm>
            <a:off x="3460565" y="1057274"/>
            <a:ext cx="7965461" cy="994164"/>
          </a:xfrm>
        </p:spPr>
        <p:txBody>
          <a:bodyPr lIns="91440" tIns="0" rIns="91440" bIns="0" rtlCol="0" anchor="b" anchorCtr="0">
            <a:noAutofit/>
          </a:bodyPr>
          <a:lstStyle>
            <a:lvl1pPr algn="l">
              <a:lnSpc>
                <a:spcPct val="100000"/>
              </a:lnSpc>
              <a:defRPr lang="es-ES" sz="3600" b="1">
                <a:latin typeface="+mj-lt"/>
                <a:cs typeface="Arial" panose="020B0604020202020204" pitchFamily="34" charset="0"/>
              </a:defRPr>
            </a:lvl1pPr>
          </a:lstStyle>
          <a:p>
            <a:pPr rtl="0"/>
            <a:r>
              <a:rPr lang="es-ES"/>
              <a:t>Haga clic para agregar un título</a:t>
            </a:r>
          </a:p>
        </p:txBody>
      </p:sp>
      <p:sp>
        <p:nvSpPr>
          <p:cNvPr id="13" name="Marcador de contenido 3">
            <a:extLst>
              <a:ext uri="{FF2B5EF4-FFF2-40B4-BE49-F238E27FC236}">
                <a16:creationId xmlns:a16="http://schemas.microsoft.com/office/drawing/2014/main" id="{B20F5EA7-881C-8FB7-EAC9-89C8F2E5865C}"/>
              </a:ext>
            </a:extLst>
          </p:cNvPr>
          <p:cNvSpPr>
            <a:spLocks noGrp="1"/>
          </p:cNvSpPr>
          <p:nvPr>
            <p:ph sz="half" idx="2" hasCustomPrompt="1"/>
          </p:nvPr>
        </p:nvSpPr>
        <p:spPr>
          <a:xfrm>
            <a:off x="3460565" y="2303029"/>
            <a:ext cx="7965460" cy="3497698"/>
          </a:xfrm>
        </p:spPr>
        <p:txBody>
          <a:bodyPr lIns="91440" tIns="0" rIns="91440" bIns="0" rtlCol="0">
            <a:normAutofit/>
          </a:bodyPr>
          <a:lstStyle>
            <a:lvl1pPr>
              <a:spcBef>
                <a:spcPts val="1000"/>
              </a:spcBef>
              <a:defRPr lang="es-ES" sz="1800"/>
            </a:lvl1pPr>
            <a:lvl2pPr>
              <a:spcBef>
                <a:spcPts val="1000"/>
              </a:spcBef>
              <a:defRPr lang="es-ES" sz="1800"/>
            </a:lvl2pPr>
            <a:lvl3pPr>
              <a:spcBef>
                <a:spcPts val="1000"/>
              </a:spcBef>
              <a:defRPr lang="es-ES" sz="1800"/>
            </a:lvl3pPr>
            <a:lvl4pPr>
              <a:spcBef>
                <a:spcPts val="1000"/>
              </a:spcBef>
              <a:defRPr lang="es-ES" sz="1800"/>
            </a:lvl4pPr>
            <a:lvl5pPr>
              <a:spcBef>
                <a:spcPts val="1000"/>
              </a:spcBef>
              <a:defRPr lang="es-ES" sz="1800"/>
            </a:lvl5pPr>
          </a:lstStyle>
          <a:p>
            <a:pPr lvl="0" rtl="0"/>
            <a:r>
              <a:rPr lang="es-ES"/>
              <a:t>Haga clic para agregar texto</a:t>
            </a:r>
          </a:p>
          <a:p>
            <a:pPr lvl="1" rtl="0"/>
            <a:r>
              <a:rPr lang="es-ES"/>
              <a:t>Segundo nivel</a:t>
            </a:r>
          </a:p>
          <a:p>
            <a:pPr lvl="2" rtl="0"/>
            <a:r>
              <a:rPr lang="es-ES"/>
              <a:t>Tercer nivel</a:t>
            </a:r>
          </a:p>
          <a:p>
            <a:pPr lvl="3" rtl="0"/>
            <a:r>
              <a:rPr lang="es-ES"/>
              <a:t>Cuarto nivel</a:t>
            </a:r>
          </a:p>
          <a:p>
            <a:pPr lvl="4" rtl="0"/>
            <a:r>
              <a:rPr lang="es-ES"/>
              <a:t>Quinto nivel</a:t>
            </a:r>
          </a:p>
        </p:txBody>
      </p:sp>
      <p:sp>
        <p:nvSpPr>
          <p:cNvPr id="18" name="Marcador de número de diapositiva 2">
            <a:extLst>
              <a:ext uri="{FF2B5EF4-FFF2-40B4-BE49-F238E27FC236}">
                <a16:creationId xmlns:a16="http://schemas.microsoft.com/office/drawing/2014/main" id="{ED7A50D8-0839-EC58-FFBE-315A20995799}"/>
              </a:ext>
            </a:extLst>
          </p:cNvPr>
          <p:cNvSpPr>
            <a:spLocks noGrp="1"/>
          </p:cNvSpPr>
          <p:nvPr>
            <p:ph type="sldNum" sz="quarter" idx="10"/>
          </p:nvPr>
        </p:nvSpPr>
        <p:spPr>
          <a:xfrm>
            <a:off x="10358437" y="457199"/>
            <a:ext cx="1067589" cy="471489"/>
          </a:xfrm>
        </p:spPr>
        <p:txBody>
          <a:bodyPr rtlCol="0"/>
          <a:lstStyle>
            <a:lvl1pPr>
              <a:defRPr lang="es-ES" sz="1600">
                <a:latin typeface="+mj-lt"/>
              </a:defRPr>
            </a:lvl1pPr>
          </a:lstStyle>
          <a:p>
            <a:pPr rtl="0"/>
            <a:fld id="{48F63A3B-78C7-47BE-AE5E-E10140E04643}" type="slidenum">
              <a:rPr lang="es-ES" smtClean="0"/>
              <a:pPr rtl="0"/>
              <a:t>‹Nº›</a:t>
            </a:fld>
            <a:endParaRPr lang="es-ES" dirty="0"/>
          </a:p>
        </p:txBody>
      </p:sp>
    </p:spTree>
    <p:extLst>
      <p:ext uri="{BB962C8B-B14F-4D97-AF65-F5344CB8AC3E}">
        <p14:creationId xmlns:p14="http://schemas.microsoft.com/office/powerpoint/2010/main" val="5528509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omparación 1">
    <p:spTree>
      <p:nvGrpSpPr>
        <p:cNvPr id="1" name=""/>
        <p:cNvGrpSpPr/>
        <p:nvPr/>
      </p:nvGrpSpPr>
      <p:grpSpPr>
        <a:xfrm>
          <a:off x="0" y="0"/>
          <a:ext cx="0" cy="0"/>
          <a:chOff x="0" y="0"/>
          <a:chExt cx="0" cy="0"/>
        </a:xfrm>
      </p:grpSpPr>
      <p:sp>
        <p:nvSpPr>
          <p:cNvPr id="20" name="Título 19">
            <a:extLst>
              <a:ext uri="{FF2B5EF4-FFF2-40B4-BE49-F238E27FC236}">
                <a16:creationId xmlns:a16="http://schemas.microsoft.com/office/drawing/2014/main" id="{C26B5661-F583-FA44-8353-161B862E69B1}"/>
              </a:ext>
            </a:extLst>
          </p:cNvPr>
          <p:cNvSpPr>
            <a:spLocks noGrp="1"/>
          </p:cNvSpPr>
          <p:nvPr>
            <p:ph type="title" hasCustomPrompt="1"/>
          </p:nvPr>
        </p:nvSpPr>
        <p:spPr>
          <a:xfrm>
            <a:off x="4364809" y="1057274"/>
            <a:ext cx="7043617" cy="2520217"/>
          </a:xfrm>
        </p:spPr>
        <p:txBody>
          <a:bodyPr tIns="0" bIns="0" rtlCol="0">
            <a:noAutofit/>
          </a:bodyPr>
          <a:lstStyle>
            <a:lvl1pPr algn="l">
              <a:lnSpc>
                <a:spcPct val="100000"/>
              </a:lnSpc>
              <a:defRPr lang="es-ES" sz="3600"/>
            </a:lvl1pPr>
          </a:lstStyle>
          <a:p>
            <a:pPr rtl="0"/>
            <a:r>
              <a:rPr lang="es-ES"/>
              <a:t>Haga clic para agregar un título</a:t>
            </a:r>
          </a:p>
        </p:txBody>
      </p:sp>
      <p:sp>
        <p:nvSpPr>
          <p:cNvPr id="11" name="Imagen 0">
            <a:extLst>
              <a:ext uri="{FF2B5EF4-FFF2-40B4-BE49-F238E27FC236}">
                <a16:creationId xmlns:a16="http://schemas.microsoft.com/office/drawing/2014/main" id="{CD2D664E-6702-6607-A37E-2E996144917C}"/>
              </a:ext>
              <a:ext uri="{C183D7F6-B498-43B3-948B-1728B52AA6E4}">
                <adec:decorative xmlns:adec="http://schemas.microsoft.com/office/drawing/2017/decorative" val="1"/>
              </a:ext>
            </a:extLst>
          </p:cNvPr>
          <p:cNvSpPr/>
          <p:nvPr userDrawn="1"/>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defPPr>
              <a:defRPr lang="es-ES"/>
            </a:defPPr>
          </a:lstStyle>
          <a:p>
            <a:pPr rtl="0"/>
            <a:endParaRPr lang="es-ES" dirty="0"/>
          </a:p>
        </p:txBody>
      </p:sp>
      <p:pic>
        <p:nvPicPr>
          <p:cNvPr id="13" name="Imagen 1">
            <a:extLst>
              <a:ext uri="{FF2B5EF4-FFF2-40B4-BE49-F238E27FC236}">
                <a16:creationId xmlns:a16="http://schemas.microsoft.com/office/drawing/2014/main" id="{951C5737-DF7E-D671-AC74-9E488335BCA2}"/>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703311" y="-2784"/>
            <a:ext cx="1734410" cy="5167313"/>
          </a:xfrm>
          <a:prstGeom prst="rect">
            <a:avLst/>
          </a:prstGeom>
        </p:spPr>
      </p:pic>
      <p:sp>
        <p:nvSpPr>
          <p:cNvPr id="39" name="Forma libre: Forma 38">
            <a:extLst>
              <a:ext uri="{FF2B5EF4-FFF2-40B4-BE49-F238E27FC236}">
                <a16:creationId xmlns:a16="http://schemas.microsoft.com/office/drawing/2014/main" id="{F232A1E1-DD38-15EA-6CA1-A84950EC43F0}"/>
              </a:ext>
              <a:ext uri="{C183D7F6-B498-43B3-948B-1728B52AA6E4}">
                <adec:decorative xmlns:adec="http://schemas.microsoft.com/office/drawing/2017/decorative" val="1"/>
              </a:ext>
            </a:extLst>
          </p:cNvPr>
          <p:cNvSpPr/>
          <p:nvPr/>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defPPr>
              <a:defRPr lang="es-ES"/>
            </a:defPPr>
          </a:lstStyle>
          <a:p>
            <a:pPr rtl="0"/>
            <a:endParaRPr lang="es-ES" dirty="0"/>
          </a:p>
        </p:txBody>
      </p:sp>
      <p:sp>
        <p:nvSpPr>
          <p:cNvPr id="17" name="Imagen 5">
            <a:extLst>
              <a:ext uri="{FF2B5EF4-FFF2-40B4-BE49-F238E27FC236}">
                <a16:creationId xmlns:a16="http://schemas.microsoft.com/office/drawing/2014/main" id="{B9036D42-A06F-E6EE-BB91-8BAF045198BE}"/>
              </a:ext>
              <a:ext uri="{C183D7F6-B498-43B3-948B-1728B52AA6E4}">
                <adec:decorative xmlns:adec="http://schemas.microsoft.com/office/drawing/2017/decorative" val="1"/>
              </a:ext>
            </a:extLst>
          </p:cNvPr>
          <p:cNvSpPr/>
          <p:nvPr userDrawn="1"/>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defPPr>
              <a:defRPr lang="es-ES"/>
            </a:defPPr>
          </a:lstStyle>
          <a:p>
            <a:pPr rtl="0"/>
            <a:endParaRPr lang="es-ES" dirty="0"/>
          </a:p>
        </p:txBody>
      </p:sp>
      <p:pic>
        <p:nvPicPr>
          <p:cNvPr id="19" name="Imagen 6">
            <a:extLst>
              <a:ext uri="{FF2B5EF4-FFF2-40B4-BE49-F238E27FC236}">
                <a16:creationId xmlns:a16="http://schemas.microsoft.com/office/drawing/2014/main" id="{86E0540C-3355-A50D-AC61-047B54B70C64}"/>
              </a:ext>
              <a:ext uri="{C183D7F6-B498-43B3-948B-1728B52AA6E4}">
                <adec:decorative xmlns:adec="http://schemas.microsoft.com/office/drawing/2017/decorative" val="1"/>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718457" y="3440504"/>
            <a:ext cx="1719263" cy="1724025"/>
          </a:xfrm>
          <a:prstGeom prst="rect">
            <a:avLst/>
          </a:prstGeom>
        </p:spPr>
      </p:pic>
      <p:sp>
        <p:nvSpPr>
          <p:cNvPr id="16" name="Marcador de número de diapositiva 2">
            <a:extLst>
              <a:ext uri="{FF2B5EF4-FFF2-40B4-BE49-F238E27FC236}">
                <a16:creationId xmlns:a16="http://schemas.microsoft.com/office/drawing/2014/main" id="{B00F713C-1CC6-5879-0410-95F179D56AD2}"/>
              </a:ext>
            </a:extLst>
          </p:cNvPr>
          <p:cNvSpPr>
            <a:spLocks noGrp="1"/>
          </p:cNvSpPr>
          <p:nvPr>
            <p:ph type="sldNum" sz="quarter" idx="10"/>
          </p:nvPr>
        </p:nvSpPr>
        <p:spPr>
          <a:xfrm>
            <a:off x="10438475" y="457199"/>
            <a:ext cx="987552" cy="471489"/>
          </a:xfrm>
        </p:spPr>
        <p:txBody>
          <a:bodyPr rtlCol="0"/>
          <a:lstStyle>
            <a:lvl1pPr>
              <a:defRPr lang="es-ES" sz="1600">
                <a:latin typeface="+mj-lt"/>
              </a:defRPr>
            </a:lvl1pPr>
          </a:lstStyle>
          <a:p>
            <a:pPr rtl="0"/>
            <a:fld id="{48F63A3B-78C7-47BE-AE5E-E10140E04643}" type="slidenum">
              <a:rPr lang="es-ES" smtClean="0"/>
              <a:pPr rtl="0"/>
              <a:t>‹Nº›</a:t>
            </a:fld>
            <a:endParaRPr lang="es-ES" dirty="0"/>
          </a:p>
        </p:txBody>
      </p:sp>
      <p:sp>
        <p:nvSpPr>
          <p:cNvPr id="2" name="Marcador de contenido 2">
            <a:extLst>
              <a:ext uri="{FF2B5EF4-FFF2-40B4-BE49-F238E27FC236}">
                <a16:creationId xmlns:a16="http://schemas.microsoft.com/office/drawing/2014/main" id="{8E40D3F2-4A7A-F909-AC98-0B402B26776E}"/>
              </a:ext>
            </a:extLst>
          </p:cNvPr>
          <p:cNvSpPr>
            <a:spLocks noGrp="1"/>
          </p:cNvSpPr>
          <p:nvPr>
            <p:ph idx="11" hasCustomPrompt="1"/>
          </p:nvPr>
        </p:nvSpPr>
        <p:spPr>
          <a:xfrm>
            <a:off x="4364808" y="3808750"/>
            <a:ext cx="7043618" cy="2233233"/>
          </a:xfrm>
        </p:spPr>
        <p:txBody>
          <a:bodyPr lIns="91440" tIns="0" rIns="91440" bIns="0" rtlCol="0">
            <a:normAutofit/>
          </a:bodyPr>
          <a:lstStyle>
            <a:lvl1pPr marL="0" indent="0">
              <a:lnSpc>
                <a:spcPct val="100000"/>
              </a:lnSpc>
              <a:spcBef>
                <a:spcPts val="0"/>
              </a:spcBef>
              <a:buNone/>
              <a:defRPr lang="es-ES" sz="2400"/>
            </a:lvl1pPr>
            <a:lvl2pPr marL="347472">
              <a:lnSpc>
                <a:spcPct val="100000"/>
              </a:lnSpc>
              <a:spcBef>
                <a:spcPts val="0"/>
              </a:spcBef>
              <a:defRPr lang="es-ES" sz="2400"/>
            </a:lvl2pPr>
            <a:lvl3pPr marL="685800">
              <a:lnSpc>
                <a:spcPct val="100000"/>
              </a:lnSpc>
              <a:spcBef>
                <a:spcPts val="0"/>
              </a:spcBef>
              <a:defRPr lang="es-ES" sz="2400"/>
            </a:lvl3pPr>
          </a:lstStyle>
          <a:p>
            <a:pPr lvl="0" rtl="0"/>
            <a:r>
              <a:rPr lang="es-ES"/>
              <a:t>Haga clic para agregar texto</a:t>
            </a:r>
          </a:p>
          <a:p>
            <a:pPr lvl="1" rtl="0"/>
            <a:r>
              <a:rPr lang="es-ES"/>
              <a:t>Segundo nivel</a:t>
            </a:r>
          </a:p>
          <a:p>
            <a:pPr lvl="2" rtl="0"/>
            <a:r>
              <a:rPr lang="es-ES"/>
              <a:t>Tercer nivel</a:t>
            </a:r>
          </a:p>
        </p:txBody>
      </p:sp>
    </p:spTree>
    <p:extLst>
      <p:ext uri="{BB962C8B-B14F-4D97-AF65-F5344CB8AC3E}">
        <p14:creationId xmlns:p14="http://schemas.microsoft.com/office/powerpoint/2010/main" val="31162965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mparación 4">
    <p:spTree>
      <p:nvGrpSpPr>
        <p:cNvPr id="1" name=""/>
        <p:cNvGrpSpPr/>
        <p:nvPr/>
      </p:nvGrpSpPr>
      <p:grpSpPr>
        <a:xfrm>
          <a:off x="0" y="0"/>
          <a:ext cx="0" cy="0"/>
          <a:chOff x="0" y="0"/>
          <a:chExt cx="0" cy="0"/>
        </a:xfrm>
      </p:grpSpPr>
      <p:sp>
        <p:nvSpPr>
          <p:cNvPr id="27" name="Forma libre 26">
            <a:extLst>
              <a:ext uri="{FF2B5EF4-FFF2-40B4-BE49-F238E27FC236}">
                <a16:creationId xmlns:a16="http://schemas.microsoft.com/office/drawing/2014/main" id="{3C7B0BB3-A5CA-7C72-DC39-AD00EC90964C}"/>
              </a:ext>
              <a:ext uri="{C183D7F6-B498-43B3-948B-1728B52AA6E4}">
                <adec:decorative xmlns:adec="http://schemas.microsoft.com/office/drawing/2017/decorative" val="1"/>
              </a:ext>
            </a:extLst>
          </p:cNvPr>
          <p:cNvSpPr/>
          <p:nvPr userDrawn="1"/>
        </p:nvSpPr>
        <p:spPr>
          <a:xfrm>
            <a:off x="8989454" y="3427336"/>
            <a:ext cx="3202546" cy="3430665"/>
          </a:xfrm>
          <a:custGeom>
            <a:avLst/>
            <a:gdLst>
              <a:gd name="connsiteX0" fmla="*/ 0 w 3202546"/>
              <a:gd name="connsiteY0" fmla="*/ 0 h 3430665"/>
              <a:gd name="connsiteX1" fmla="*/ 3202546 w 3202546"/>
              <a:gd name="connsiteY1" fmla="*/ 0 h 3430665"/>
              <a:gd name="connsiteX2" fmla="*/ 3202546 w 3202546"/>
              <a:gd name="connsiteY2" fmla="*/ 3430665 h 3430665"/>
              <a:gd name="connsiteX3" fmla="*/ 0 w 3202546"/>
              <a:gd name="connsiteY3" fmla="*/ 3430665 h 3430665"/>
            </a:gdLst>
            <a:ahLst/>
            <a:cxnLst>
              <a:cxn ang="0">
                <a:pos x="connsiteX0" y="connsiteY0"/>
              </a:cxn>
              <a:cxn ang="0">
                <a:pos x="connsiteX1" y="connsiteY1"/>
              </a:cxn>
              <a:cxn ang="0">
                <a:pos x="connsiteX2" y="connsiteY2"/>
              </a:cxn>
              <a:cxn ang="0">
                <a:pos x="connsiteX3" y="connsiteY3"/>
              </a:cxn>
            </a:cxnLst>
            <a:rect l="l" t="t" r="r" b="b"/>
            <a:pathLst>
              <a:path w="3202546" h="3430665">
                <a:moveTo>
                  <a:pt x="0" y="0"/>
                </a:moveTo>
                <a:lnTo>
                  <a:pt x="3202546" y="0"/>
                </a:lnTo>
                <a:lnTo>
                  <a:pt x="3202546" y="3430665"/>
                </a:lnTo>
                <a:lnTo>
                  <a:pt x="0" y="3430665"/>
                </a:lnTo>
                <a:close/>
              </a:path>
            </a:pathLst>
          </a:custGeom>
          <a:solidFill>
            <a:schemeClr val="accent3"/>
          </a:solidFill>
          <a:ln>
            <a:noFill/>
          </a:ln>
        </p:spPr>
        <p:txBody>
          <a:bodyPr vert="horz" wrap="square" lIns="91440" tIns="45720" rIns="91440" bIns="45720" numCol="1" rtlCol="0" anchor="t" anchorCtr="0" compatLnSpc="1">
            <a:prstTxWarp prst="textNoShape">
              <a:avLst/>
            </a:prstTxWarp>
            <a:noAutofit/>
          </a:bodyPr>
          <a:lstStyle>
            <a:defPPr>
              <a:defRPr lang="es-ES"/>
            </a:defPPr>
          </a:lstStyle>
          <a:p>
            <a:pPr lvl="0" rtl="0"/>
            <a:endParaRPr lang="es-ES" dirty="0">
              <a:solidFill>
                <a:schemeClr val="tx1"/>
              </a:solidFill>
            </a:endParaRPr>
          </a:p>
        </p:txBody>
      </p:sp>
      <p:sp>
        <p:nvSpPr>
          <p:cNvPr id="18" name="Forma libre 17">
            <a:extLst>
              <a:ext uri="{FF2B5EF4-FFF2-40B4-BE49-F238E27FC236}">
                <a16:creationId xmlns:a16="http://schemas.microsoft.com/office/drawing/2014/main" id="{07871527-68A5-0A5C-F5A6-A80523BAC92F}"/>
              </a:ext>
              <a:ext uri="{C183D7F6-B498-43B3-948B-1728B52AA6E4}">
                <adec:decorative xmlns:adec="http://schemas.microsoft.com/office/drawing/2017/decorative" val="1"/>
              </a:ext>
            </a:extLst>
          </p:cNvPr>
          <p:cNvSpPr/>
          <p:nvPr userDrawn="1"/>
        </p:nvSpPr>
        <p:spPr>
          <a:xfrm>
            <a:off x="8989454" y="3654149"/>
            <a:ext cx="3202546" cy="3203852"/>
          </a:xfrm>
          <a:custGeom>
            <a:avLst/>
            <a:gdLst>
              <a:gd name="connsiteX0" fmla="*/ 3202546 w 3202546"/>
              <a:gd name="connsiteY0" fmla="*/ 0 h 3203852"/>
              <a:gd name="connsiteX1" fmla="*/ 3202546 w 3202546"/>
              <a:gd name="connsiteY1" fmla="*/ 3203852 h 3203852"/>
              <a:gd name="connsiteX2" fmla="*/ 0 w 3202546"/>
              <a:gd name="connsiteY2" fmla="*/ 3203852 h 3203852"/>
              <a:gd name="connsiteX3" fmla="*/ 0 w 3202546"/>
              <a:gd name="connsiteY3" fmla="*/ 3190718 h 3203852"/>
            </a:gdLst>
            <a:ahLst/>
            <a:cxnLst>
              <a:cxn ang="0">
                <a:pos x="connsiteX0" y="connsiteY0"/>
              </a:cxn>
              <a:cxn ang="0">
                <a:pos x="connsiteX1" y="connsiteY1"/>
              </a:cxn>
              <a:cxn ang="0">
                <a:pos x="connsiteX2" y="connsiteY2"/>
              </a:cxn>
              <a:cxn ang="0">
                <a:pos x="connsiteX3" y="connsiteY3"/>
              </a:cxn>
            </a:cxnLst>
            <a:rect l="l" t="t" r="r" b="b"/>
            <a:pathLst>
              <a:path w="3202546" h="3203852">
                <a:moveTo>
                  <a:pt x="3202546" y="0"/>
                </a:moveTo>
                <a:lnTo>
                  <a:pt x="3202546" y="3203852"/>
                </a:lnTo>
                <a:lnTo>
                  <a:pt x="0" y="3203852"/>
                </a:lnTo>
                <a:lnTo>
                  <a:pt x="0" y="3190718"/>
                </a:lnTo>
                <a:close/>
              </a:path>
            </a:pathLst>
          </a:custGeom>
          <a:solidFill>
            <a:schemeClr val="accent1"/>
          </a:solidFill>
          <a:ln>
            <a:noFill/>
          </a:ln>
        </p:spPr>
        <p:txBody>
          <a:bodyPr vert="horz" wrap="square" lIns="91440" tIns="45720" rIns="91440" bIns="45720" numCol="1" rtlCol="0" anchor="t" anchorCtr="0" compatLnSpc="1">
            <a:prstTxWarp prst="textNoShape">
              <a:avLst/>
            </a:prstTxWarp>
            <a:noAutofit/>
          </a:bodyPr>
          <a:lstStyle>
            <a:defPPr>
              <a:defRPr lang="es-ES"/>
            </a:defPPr>
          </a:lstStyle>
          <a:p>
            <a:pPr lvl="0" rtl="0"/>
            <a:endParaRPr lang="es-ES" dirty="0">
              <a:solidFill>
                <a:schemeClr val="tx1"/>
              </a:solidFill>
            </a:endParaRPr>
          </a:p>
        </p:txBody>
      </p:sp>
      <p:sp>
        <p:nvSpPr>
          <p:cNvPr id="14" name="Forma libre 13">
            <a:extLst>
              <a:ext uri="{FF2B5EF4-FFF2-40B4-BE49-F238E27FC236}">
                <a16:creationId xmlns:a16="http://schemas.microsoft.com/office/drawing/2014/main" id="{CEB118B3-9B06-AD11-738A-7A0651F98B7E}"/>
              </a:ext>
              <a:ext uri="{C183D7F6-B498-43B3-948B-1728B52AA6E4}">
                <adec:decorative xmlns:adec="http://schemas.microsoft.com/office/drawing/2017/decorative" val="1"/>
              </a:ext>
            </a:extLst>
          </p:cNvPr>
          <p:cNvSpPr/>
          <p:nvPr userDrawn="1"/>
        </p:nvSpPr>
        <p:spPr>
          <a:xfrm>
            <a:off x="8989455" y="1"/>
            <a:ext cx="3202545" cy="3437345"/>
          </a:xfrm>
          <a:custGeom>
            <a:avLst/>
            <a:gdLst>
              <a:gd name="connsiteX0" fmla="*/ 0 w 3202545"/>
              <a:gd name="connsiteY0" fmla="*/ 0 h 3437345"/>
              <a:gd name="connsiteX1" fmla="*/ 3202545 w 3202545"/>
              <a:gd name="connsiteY1" fmla="*/ 0 h 3437345"/>
              <a:gd name="connsiteX2" fmla="*/ 3202545 w 3202545"/>
              <a:gd name="connsiteY2" fmla="*/ 3437345 h 3437345"/>
              <a:gd name="connsiteX3" fmla="*/ 0 w 3202545"/>
              <a:gd name="connsiteY3" fmla="*/ 3437345 h 3437345"/>
            </a:gdLst>
            <a:ahLst/>
            <a:cxnLst>
              <a:cxn ang="0">
                <a:pos x="connsiteX0" y="connsiteY0"/>
              </a:cxn>
              <a:cxn ang="0">
                <a:pos x="connsiteX1" y="connsiteY1"/>
              </a:cxn>
              <a:cxn ang="0">
                <a:pos x="connsiteX2" y="connsiteY2"/>
              </a:cxn>
              <a:cxn ang="0">
                <a:pos x="connsiteX3" y="connsiteY3"/>
              </a:cxn>
            </a:cxnLst>
            <a:rect l="l" t="t" r="r" b="b"/>
            <a:pathLst>
              <a:path w="3202545" h="3437345">
                <a:moveTo>
                  <a:pt x="0" y="0"/>
                </a:moveTo>
                <a:lnTo>
                  <a:pt x="3202545" y="0"/>
                </a:lnTo>
                <a:lnTo>
                  <a:pt x="3202545" y="3437345"/>
                </a:lnTo>
                <a:lnTo>
                  <a:pt x="0" y="3437345"/>
                </a:lnTo>
                <a:close/>
              </a:path>
            </a:pathLst>
          </a:custGeom>
          <a:solidFill>
            <a:schemeClr val="accent5"/>
          </a:solidFill>
          <a:ln>
            <a:noFill/>
          </a:ln>
        </p:spPr>
        <p:txBody>
          <a:bodyPr vert="horz" wrap="square" lIns="91440" tIns="45720" rIns="91440" bIns="45720" numCol="1" rtlCol="0" anchor="t" anchorCtr="0" compatLnSpc="1">
            <a:prstTxWarp prst="textNoShape">
              <a:avLst/>
            </a:prstTxWarp>
            <a:noAutofit/>
          </a:bodyPr>
          <a:lstStyle>
            <a:defPPr>
              <a:defRPr lang="es-ES"/>
            </a:defPPr>
          </a:lstStyle>
          <a:p>
            <a:pPr lvl="0" rtl="0"/>
            <a:endParaRPr lang="es-ES" dirty="0">
              <a:solidFill>
                <a:schemeClr val="tx1"/>
              </a:solidFill>
            </a:endParaRPr>
          </a:p>
        </p:txBody>
      </p:sp>
      <p:sp>
        <p:nvSpPr>
          <p:cNvPr id="16" name="Forma libre 15">
            <a:extLst>
              <a:ext uri="{FF2B5EF4-FFF2-40B4-BE49-F238E27FC236}">
                <a16:creationId xmlns:a16="http://schemas.microsoft.com/office/drawing/2014/main" id="{0EA94262-504E-06F2-F383-E832C37B1250}"/>
              </a:ext>
              <a:ext uri="{C183D7F6-B498-43B3-948B-1728B52AA6E4}">
                <adec:decorative xmlns:adec="http://schemas.microsoft.com/office/drawing/2017/decorative" val="1"/>
              </a:ext>
            </a:extLst>
          </p:cNvPr>
          <p:cNvSpPr/>
          <p:nvPr userDrawn="1"/>
        </p:nvSpPr>
        <p:spPr>
          <a:xfrm>
            <a:off x="8989454" y="6681"/>
            <a:ext cx="3202546" cy="3436477"/>
          </a:xfrm>
          <a:custGeom>
            <a:avLst/>
            <a:gdLst>
              <a:gd name="connsiteX0" fmla="*/ 0 w 3202546"/>
              <a:gd name="connsiteY0" fmla="*/ 0 h 3436477"/>
              <a:gd name="connsiteX1" fmla="*/ 3202546 w 3202546"/>
              <a:gd name="connsiteY1" fmla="*/ 3214418 h 3436477"/>
              <a:gd name="connsiteX2" fmla="*/ 3202546 w 3202546"/>
              <a:gd name="connsiteY2" fmla="*/ 3436477 h 3436477"/>
              <a:gd name="connsiteX3" fmla="*/ 0 w 3202546"/>
              <a:gd name="connsiteY3" fmla="*/ 3436477 h 3436477"/>
            </a:gdLst>
            <a:ahLst/>
            <a:cxnLst>
              <a:cxn ang="0">
                <a:pos x="connsiteX0" y="connsiteY0"/>
              </a:cxn>
              <a:cxn ang="0">
                <a:pos x="connsiteX1" y="connsiteY1"/>
              </a:cxn>
              <a:cxn ang="0">
                <a:pos x="connsiteX2" y="connsiteY2"/>
              </a:cxn>
              <a:cxn ang="0">
                <a:pos x="connsiteX3" y="connsiteY3"/>
              </a:cxn>
            </a:cxnLst>
            <a:rect l="l" t="t" r="r" b="b"/>
            <a:pathLst>
              <a:path w="3202546" h="3436477">
                <a:moveTo>
                  <a:pt x="0" y="0"/>
                </a:moveTo>
                <a:lnTo>
                  <a:pt x="3202546" y="3214418"/>
                </a:lnTo>
                <a:lnTo>
                  <a:pt x="3202546" y="3436477"/>
                </a:lnTo>
                <a:lnTo>
                  <a:pt x="0" y="3436477"/>
                </a:lnTo>
                <a:close/>
              </a:path>
            </a:pathLst>
          </a:custGeom>
          <a:solidFill>
            <a:schemeClr val="accent1"/>
          </a:solidFill>
          <a:ln>
            <a:noFill/>
          </a:ln>
        </p:spPr>
        <p:txBody>
          <a:bodyPr vert="horz" wrap="square" lIns="91440" tIns="45720" rIns="91440" bIns="45720" numCol="1" rtlCol="0" anchor="t" anchorCtr="0" compatLnSpc="1">
            <a:prstTxWarp prst="textNoShape">
              <a:avLst/>
            </a:prstTxWarp>
            <a:noAutofit/>
          </a:bodyPr>
          <a:lstStyle>
            <a:defPPr>
              <a:defRPr lang="es-ES"/>
            </a:defPPr>
          </a:lstStyle>
          <a:p>
            <a:pPr lvl="0" rtl="0"/>
            <a:endParaRPr lang="es-ES" dirty="0">
              <a:solidFill>
                <a:schemeClr val="tx1"/>
              </a:solidFill>
            </a:endParaRPr>
          </a:p>
        </p:txBody>
      </p:sp>
      <p:sp>
        <p:nvSpPr>
          <p:cNvPr id="20" name="Título 19">
            <a:extLst>
              <a:ext uri="{FF2B5EF4-FFF2-40B4-BE49-F238E27FC236}">
                <a16:creationId xmlns:a16="http://schemas.microsoft.com/office/drawing/2014/main" id="{C26B5661-F583-FA44-8353-161B862E69B1}"/>
              </a:ext>
            </a:extLst>
          </p:cNvPr>
          <p:cNvSpPr>
            <a:spLocks noGrp="1"/>
          </p:cNvSpPr>
          <p:nvPr userDrawn="1">
            <p:ph type="title" hasCustomPrompt="1"/>
          </p:nvPr>
        </p:nvSpPr>
        <p:spPr>
          <a:xfrm>
            <a:off x="914399" y="834635"/>
            <a:ext cx="7796464" cy="1222385"/>
          </a:xfrm>
        </p:spPr>
        <p:txBody>
          <a:bodyPr tIns="0" bIns="0" rtlCol="0">
            <a:noAutofit/>
          </a:bodyPr>
          <a:lstStyle>
            <a:lvl1pPr algn="l">
              <a:lnSpc>
                <a:spcPct val="100000"/>
              </a:lnSpc>
              <a:defRPr lang="es-ES" sz="3600"/>
            </a:lvl1pPr>
          </a:lstStyle>
          <a:p>
            <a:pPr rtl="0"/>
            <a:r>
              <a:rPr lang="es-ES"/>
              <a:t>Haga clic para agregar un título</a:t>
            </a:r>
          </a:p>
        </p:txBody>
      </p:sp>
      <p:sp>
        <p:nvSpPr>
          <p:cNvPr id="19" name="Marcador de número de diapositiva 2">
            <a:extLst>
              <a:ext uri="{FF2B5EF4-FFF2-40B4-BE49-F238E27FC236}">
                <a16:creationId xmlns:a16="http://schemas.microsoft.com/office/drawing/2014/main" id="{BFBCB81C-7599-87A1-8037-5FB8C374503A}"/>
              </a:ext>
            </a:extLst>
          </p:cNvPr>
          <p:cNvSpPr>
            <a:spLocks noGrp="1"/>
          </p:cNvSpPr>
          <p:nvPr userDrawn="1">
            <p:ph type="sldNum" sz="quarter" idx="10"/>
          </p:nvPr>
        </p:nvSpPr>
        <p:spPr>
          <a:xfrm>
            <a:off x="10438475" y="457199"/>
            <a:ext cx="987552" cy="471489"/>
          </a:xfrm>
        </p:spPr>
        <p:txBody>
          <a:bodyPr rtlCol="0"/>
          <a:lstStyle>
            <a:lvl1pPr>
              <a:defRPr lang="es-ES" sz="1600">
                <a:latin typeface="+mj-lt"/>
              </a:defRPr>
            </a:lvl1pPr>
          </a:lstStyle>
          <a:p>
            <a:pPr rtl="0"/>
            <a:fld id="{48F63A3B-78C7-47BE-AE5E-E10140E04643}" type="slidenum">
              <a:rPr lang="es-ES" smtClean="0"/>
              <a:pPr rtl="0"/>
              <a:t>‹Nº›</a:t>
            </a:fld>
            <a:endParaRPr lang="es-ES" dirty="0"/>
          </a:p>
        </p:txBody>
      </p:sp>
      <p:sp>
        <p:nvSpPr>
          <p:cNvPr id="23" name="Marcador de contenido 3">
            <a:extLst>
              <a:ext uri="{FF2B5EF4-FFF2-40B4-BE49-F238E27FC236}">
                <a16:creationId xmlns:a16="http://schemas.microsoft.com/office/drawing/2014/main" id="{6FF02D51-6992-3FED-2A19-92E5AC564CF4}"/>
              </a:ext>
            </a:extLst>
          </p:cNvPr>
          <p:cNvSpPr>
            <a:spLocks noGrp="1"/>
          </p:cNvSpPr>
          <p:nvPr userDrawn="1">
            <p:ph sz="half" idx="2" hasCustomPrompt="1"/>
          </p:nvPr>
        </p:nvSpPr>
        <p:spPr>
          <a:xfrm>
            <a:off x="914400" y="2303028"/>
            <a:ext cx="3283119" cy="3720337"/>
          </a:xfrm>
        </p:spPr>
        <p:txBody>
          <a:bodyPr lIns="91440" tIns="0" rIns="91440" bIns="0" rtlCol="0">
            <a:normAutofit/>
          </a:bodyPr>
          <a:lstStyle>
            <a:lvl1pPr marL="0" indent="0">
              <a:spcBef>
                <a:spcPts val="1000"/>
              </a:spcBef>
              <a:buNone/>
              <a:defRPr lang="es-ES" sz="1800"/>
            </a:lvl1pPr>
            <a:lvl2pPr marL="283464" indent="-283464">
              <a:spcBef>
                <a:spcPts val="1000"/>
              </a:spcBef>
              <a:defRPr lang="es-ES" sz="1800"/>
            </a:lvl2pPr>
            <a:lvl3pPr marL="283464" indent="-283464">
              <a:spcBef>
                <a:spcPts val="1000"/>
              </a:spcBef>
              <a:defRPr lang="es-ES" sz="1800"/>
            </a:lvl3pPr>
            <a:lvl4pPr marL="283464" indent="-283464">
              <a:spcBef>
                <a:spcPts val="1000"/>
              </a:spcBef>
              <a:defRPr lang="es-ES" sz="1800"/>
            </a:lvl4pPr>
            <a:lvl5pPr marL="283464" indent="-283464">
              <a:spcBef>
                <a:spcPts val="1000"/>
              </a:spcBef>
              <a:defRPr lang="es-ES" sz="1800"/>
            </a:lvl5pPr>
          </a:lstStyle>
          <a:p>
            <a:pPr lvl="0" rtl="0"/>
            <a:r>
              <a:rPr lang="es-ES"/>
              <a:t>Haga clic para agregar texto</a:t>
            </a:r>
          </a:p>
          <a:p>
            <a:pPr lvl="1" rtl="0"/>
            <a:r>
              <a:rPr lang="es-ES"/>
              <a:t>Segundo nivel</a:t>
            </a:r>
          </a:p>
          <a:p>
            <a:pPr lvl="2" rtl="0"/>
            <a:r>
              <a:rPr lang="es-ES"/>
              <a:t>Tercer nivel</a:t>
            </a:r>
          </a:p>
          <a:p>
            <a:pPr lvl="3" rtl="0"/>
            <a:r>
              <a:rPr lang="es-ES"/>
              <a:t>Cuarto nivel</a:t>
            </a:r>
          </a:p>
          <a:p>
            <a:pPr lvl="4" rtl="0"/>
            <a:r>
              <a:rPr lang="es-ES"/>
              <a:t>Quinto nivel</a:t>
            </a:r>
          </a:p>
        </p:txBody>
      </p:sp>
      <p:sp>
        <p:nvSpPr>
          <p:cNvPr id="25" name="Marcador de contenido 5">
            <a:extLst>
              <a:ext uri="{FF2B5EF4-FFF2-40B4-BE49-F238E27FC236}">
                <a16:creationId xmlns:a16="http://schemas.microsoft.com/office/drawing/2014/main" id="{C2762372-3C12-61F8-F131-E4C08A2B1735}"/>
              </a:ext>
            </a:extLst>
          </p:cNvPr>
          <p:cNvSpPr>
            <a:spLocks noGrp="1"/>
          </p:cNvSpPr>
          <p:nvPr userDrawn="1">
            <p:ph sz="quarter" idx="4" hasCustomPrompt="1"/>
          </p:nvPr>
        </p:nvSpPr>
        <p:spPr>
          <a:xfrm>
            <a:off x="4782159" y="2303028"/>
            <a:ext cx="3284951" cy="3720337"/>
          </a:xfrm>
        </p:spPr>
        <p:txBody>
          <a:bodyPr lIns="91440" tIns="0" rIns="91440" bIns="0" rtlCol="0">
            <a:normAutofit/>
          </a:bodyPr>
          <a:lstStyle>
            <a:lvl1pPr marL="0" indent="0">
              <a:spcBef>
                <a:spcPts val="1000"/>
              </a:spcBef>
              <a:buNone/>
              <a:defRPr lang="es-ES" sz="1800"/>
            </a:lvl1pPr>
            <a:lvl2pPr marL="283464" indent="-283464">
              <a:spcBef>
                <a:spcPts val="1000"/>
              </a:spcBef>
              <a:defRPr lang="es-ES" sz="1800"/>
            </a:lvl2pPr>
            <a:lvl3pPr marL="283464" indent="-283464">
              <a:spcBef>
                <a:spcPts val="1000"/>
              </a:spcBef>
              <a:defRPr lang="es-ES" sz="1800"/>
            </a:lvl3pPr>
            <a:lvl4pPr marL="283464" indent="-283464">
              <a:spcBef>
                <a:spcPts val="1000"/>
              </a:spcBef>
              <a:defRPr lang="es-ES" sz="1800"/>
            </a:lvl4pPr>
            <a:lvl5pPr marL="283464" indent="-283464">
              <a:spcBef>
                <a:spcPts val="1000"/>
              </a:spcBef>
              <a:defRPr lang="es-ES" sz="1800"/>
            </a:lvl5pPr>
          </a:lstStyle>
          <a:p>
            <a:pPr lvl="0" rtl="0"/>
            <a:r>
              <a:rPr lang="es-ES"/>
              <a:t>Haga clic para agregar texto</a:t>
            </a:r>
          </a:p>
          <a:p>
            <a:pPr lvl="1" rtl="0"/>
            <a:r>
              <a:rPr lang="es-ES"/>
              <a:t>Segundo nivel</a:t>
            </a:r>
          </a:p>
          <a:p>
            <a:pPr lvl="2" rtl="0"/>
            <a:r>
              <a:rPr lang="es-ES"/>
              <a:t>Tercer nivel</a:t>
            </a:r>
          </a:p>
          <a:p>
            <a:pPr lvl="3" rtl="0"/>
            <a:r>
              <a:rPr lang="es-ES"/>
              <a:t>Cuarto nivel</a:t>
            </a:r>
          </a:p>
          <a:p>
            <a:pPr lvl="4" rtl="0"/>
            <a:r>
              <a:rPr lang="es-ES"/>
              <a:t>Quinto nivel</a:t>
            </a:r>
          </a:p>
        </p:txBody>
      </p:sp>
    </p:spTree>
    <p:extLst>
      <p:ext uri="{BB962C8B-B14F-4D97-AF65-F5344CB8AC3E}">
        <p14:creationId xmlns:p14="http://schemas.microsoft.com/office/powerpoint/2010/main" val="16867332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scala de tiempo 1">
    <p:spTree>
      <p:nvGrpSpPr>
        <p:cNvPr id="1" name=""/>
        <p:cNvGrpSpPr/>
        <p:nvPr/>
      </p:nvGrpSpPr>
      <p:grpSpPr>
        <a:xfrm>
          <a:off x="0" y="0"/>
          <a:ext cx="0" cy="0"/>
          <a:chOff x="0" y="0"/>
          <a:chExt cx="0" cy="0"/>
        </a:xfrm>
      </p:grpSpPr>
      <p:sp>
        <p:nvSpPr>
          <p:cNvPr id="33" name="Rectángulo 32">
            <a:extLst>
              <a:ext uri="{FF2B5EF4-FFF2-40B4-BE49-F238E27FC236}">
                <a16:creationId xmlns:a16="http://schemas.microsoft.com/office/drawing/2014/main" id="{376CF4B8-1811-BD21-43A7-560AC4724F3B}"/>
              </a:ext>
              <a:ext uri="{C183D7F6-B498-43B3-948B-1728B52AA6E4}">
                <adec:decorative xmlns:adec="http://schemas.microsoft.com/office/drawing/2017/decorative" val="1"/>
              </a:ext>
            </a:extLst>
          </p:cNvPr>
          <p:cNvSpPr/>
          <p:nvPr userDrawn="1"/>
        </p:nvSpPr>
        <p:spPr>
          <a:xfrm>
            <a:off x="-24064" y="-400"/>
            <a:ext cx="12216063" cy="34671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es-ES"/>
            </a:defPPr>
          </a:lstStyle>
          <a:p>
            <a:pPr algn="ctr" rtl="0"/>
            <a:endParaRPr lang="es-ES" sz="450" dirty="0"/>
          </a:p>
        </p:txBody>
      </p:sp>
      <p:sp>
        <p:nvSpPr>
          <p:cNvPr id="34" name="Rectángulo 33">
            <a:extLst>
              <a:ext uri="{FF2B5EF4-FFF2-40B4-BE49-F238E27FC236}">
                <a16:creationId xmlns:a16="http://schemas.microsoft.com/office/drawing/2014/main" id="{30B7B4F0-D3BC-63DF-6429-F771BE5A3270}"/>
              </a:ext>
              <a:ext uri="{C183D7F6-B498-43B3-948B-1728B52AA6E4}">
                <adec:decorative xmlns:adec="http://schemas.microsoft.com/office/drawing/2017/decorative" val="1"/>
              </a:ext>
            </a:extLst>
          </p:cNvPr>
          <p:cNvSpPr/>
          <p:nvPr userDrawn="1"/>
        </p:nvSpPr>
        <p:spPr>
          <a:xfrm>
            <a:off x="443346" y="420493"/>
            <a:ext cx="11305309" cy="602672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s-ES"/>
            </a:defPPr>
          </a:lstStyle>
          <a:p>
            <a:pPr algn="ctr" rtl="0"/>
            <a:endParaRPr lang="es-ES" sz="1600" dirty="0"/>
          </a:p>
        </p:txBody>
      </p:sp>
      <p:sp>
        <p:nvSpPr>
          <p:cNvPr id="2" name="Título 1">
            <a:extLst>
              <a:ext uri="{FF2B5EF4-FFF2-40B4-BE49-F238E27FC236}">
                <a16:creationId xmlns:a16="http://schemas.microsoft.com/office/drawing/2014/main" id="{A65C6DDD-D2BB-0153-0F53-9F7C17BDFD2B}"/>
              </a:ext>
            </a:extLst>
          </p:cNvPr>
          <p:cNvSpPr>
            <a:spLocks noGrp="1"/>
          </p:cNvSpPr>
          <p:nvPr>
            <p:ph type="title" hasCustomPrompt="1"/>
          </p:nvPr>
        </p:nvSpPr>
        <p:spPr>
          <a:xfrm>
            <a:off x="914400" y="965393"/>
            <a:ext cx="7631709" cy="1091627"/>
          </a:xfrm>
        </p:spPr>
        <p:txBody>
          <a:bodyPr tIns="0" bIns="0" rtlCol="0"/>
          <a:lstStyle>
            <a:lvl1pPr algn="l">
              <a:lnSpc>
                <a:spcPct val="100000"/>
              </a:lnSpc>
              <a:defRPr lang="es-ES" sz="3600">
                <a:solidFill>
                  <a:schemeClr val="accent6"/>
                </a:solidFill>
              </a:defRPr>
            </a:lvl1pPr>
          </a:lstStyle>
          <a:p>
            <a:pPr rtl="0"/>
            <a:r>
              <a:rPr lang="es-ES"/>
              <a:t>Haga clic para agregar un título</a:t>
            </a:r>
          </a:p>
        </p:txBody>
      </p:sp>
      <p:sp>
        <p:nvSpPr>
          <p:cNvPr id="5" name="Marcador de contenido 2">
            <a:extLst>
              <a:ext uri="{FF2B5EF4-FFF2-40B4-BE49-F238E27FC236}">
                <a16:creationId xmlns:a16="http://schemas.microsoft.com/office/drawing/2014/main" id="{0AADE444-940A-5A34-8C49-4F15BC33EEC7}"/>
              </a:ext>
            </a:extLst>
          </p:cNvPr>
          <p:cNvSpPr>
            <a:spLocks noGrp="1"/>
          </p:cNvSpPr>
          <p:nvPr>
            <p:ph sz="half" idx="15" hasCustomPrompt="1"/>
          </p:nvPr>
        </p:nvSpPr>
        <p:spPr>
          <a:xfrm>
            <a:off x="914400" y="2303028"/>
            <a:ext cx="3283119" cy="4144192"/>
          </a:xfrm>
        </p:spPr>
        <p:txBody>
          <a:bodyPr lIns="91440" tIns="0" rIns="91440" bIns="0" rtlCol="0">
            <a:normAutofit/>
          </a:bodyPr>
          <a:lstStyle>
            <a:lvl1pPr marL="457200" indent="-457200">
              <a:spcBef>
                <a:spcPts val="1000"/>
              </a:spcBef>
              <a:buFont typeface="+mj-lt"/>
              <a:buAutoNum type="arabicPeriod"/>
              <a:defRPr lang="es-ES" sz="1800"/>
            </a:lvl1pPr>
            <a:lvl2pPr marL="745236" indent="-342900">
              <a:spcBef>
                <a:spcPts val="1000"/>
              </a:spcBef>
              <a:buFont typeface="+mj-lt"/>
              <a:buAutoNum type="alphaLcPeriod"/>
              <a:defRPr lang="es-ES" sz="1800"/>
            </a:lvl2pPr>
            <a:lvl3pPr marL="1202436" indent="-342900">
              <a:spcBef>
                <a:spcPts val="1000"/>
              </a:spcBef>
              <a:buFont typeface="+mj-lt"/>
              <a:buAutoNum type="arabicParenR"/>
              <a:defRPr lang="es-ES" sz="1800"/>
            </a:lvl3pPr>
            <a:lvl4pPr marL="1659636" indent="-342900">
              <a:spcBef>
                <a:spcPts val="1000"/>
              </a:spcBef>
              <a:buFont typeface="+mj-lt"/>
              <a:buAutoNum type="alphaLcParenR"/>
              <a:defRPr lang="es-ES" sz="1800"/>
            </a:lvl4pPr>
            <a:lvl5pPr indent="-283464">
              <a:spcBef>
                <a:spcPts val="1000"/>
              </a:spcBef>
              <a:defRPr lang="es-ES" sz="1800"/>
            </a:lvl5pPr>
          </a:lstStyle>
          <a:p>
            <a:pPr lvl="0" rtl="0"/>
            <a:r>
              <a:rPr lang="es-ES"/>
              <a:t>Haga clic para agregar texto</a:t>
            </a:r>
          </a:p>
          <a:p>
            <a:pPr lvl="1" rtl="0"/>
            <a:r>
              <a:rPr lang="es-ES"/>
              <a:t>Segundo nivel</a:t>
            </a:r>
          </a:p>
          <a:p>
            <a:pPr lvl="2" rtl="0"/>
            <a:r>
              <a:rPr lang="es-ES"/>
              <a:t>Tercer nivel</a:t>
            </a:r>
          </a:p>
          <a:p>
            <a:pPr lvl="3" rtl="0"/>
            <a:r>
              <a:rPr lang="es-ES"/>
              <a:t>Cuarto nivel</a:t>
            </a:r>
          </a:p>
        </p:txBody>
      </p:sp>
      <p:sp>
        <p:nvSpPr>
          <p:cNvPr id="3" name="Marcador de contenido 2">
            <a:extLst>
              <a:ext uri="{FF2B5EF4-FFF2-40B4-BE49-F238E27FC236}">
                <a16:creationId xmlns:a16="http://schemas.microsoft.com/office/drawing/2014/main" id="{97A79FCB-9A9F-6B60-A95C-FCF020598DE3}"/>
              </a:ext>
            </a:extLst>
          </p:cNvPr>
          <p:cNvSpPr>
            <a:spLocks noGrp="1"/>
          </p:cNvSpPr>
          <p:nvPr>
            <p:ph sz="half" idx="1" hasCustomPrompt="1"/>
          </p:nvPr>
        </p:nvSpPr>
        <p:spPr>
          <a:xfrm>
            <a:off x="4782159" y="2303028"/>
            <a:ext cx="3763950" cy="4144192"/>
          </a:xfrm>
        </p:spPr>
        <p:txBody>
          <a:bodyPr lIns="91440" tIns="0" rIns="91440" bIns="0" rtlCol="0">
            <a:normAutofit/>
          </a:bodyPr>
          <a:lstStyle>
            <a:lvl1pPr marL="0" indent="0">
              <a:spcBef>
                <a:spcPts val="1000"/>
              </a:spcBef>
              <a:buNone/>
              <a:defRPr lang="es-ES" sz="1800"/>
            </a:lvl1pPr>
            <a:lvl2pPr indent="-283464">
              <a:spcBef>
                <a:spcPts val="1000"/>
              </a:spcBef>
              <a:defRPr lang="es-ES" sz="1800"/>
            </a:lvl2pPr>
            <a:lvl3pPr indent="-283464">
              <a:spcBef>
                <a:spcPts val="1000"/>
              </a:spcBef>
              <a:defRPr lang="es-ES" sz="1800"/>
            </a:lvl3pPr>
            <a:lvl4pPr indent="-283464">
              <a:spcBef>
                <a:spcPts val="1000"/>
              </a:spcBef>
              <a:defRPr lang="es-ES" sz="1800"/>
            </a:lvl4pPr>
            <a:lvl5pPr indent="-283464">
              <a:spcBef>
                <a:spcPts val="1000"/>
              </a:spcBef>
              <a:defRPr lang="es-ES" sz="1800"/>
            </a:lvl5pPr>
          </a:lstStyle>
          <a:p>
            <a:pPr lvl="0" rtl="0"/>
            <a:r>
              <a:rPr lang="es-ES"/>
              <a:t>Haga clic para agregar texto</a:t>
            </a:r>
          </a:p>
          <a:p>
            <a:pPr lvl="1" rtl="0"/>
            <a:r>
              <a:rPr lang="es-ES"/>
              <a:t>Segundo nivel</a:t>
            </a:r>
          </a:p>
          <a:p>
            <a:pPr lvl="2" rtl="0"/>
            <a:r>
              <a:rPr lang="es-ES"/>
              <a:t>Tercer nivel</a:t>
            </a:r>
          </a:p>
          <a:p>
            <a:pPr lvl="3" rtl="0"/>
            <a:r>
              <a:rPr lang="es-ES"/>
              <a:t>Cuarto nivel</a:t>
            </a:r>
          </a:p>
          <a:p>
            <a:pPr lvl="4" rtl="0"/>
            <a:r>
              <a:rPr lang="es-ES"/>
              <a:t>Quinto nivel</a:t>
            </a:r>
          </a:p>
        </p:txBody>
      </p:sp>
      <p:sp>
        <p:nvSpPr>
          <p:cNvPr id="31" name="Marcador de posición de imagen 30">
            <a:extLst>
              <a:ext uri="{FF2B5EF4-FFF2-40B4-BE49-F238E27FC236}">
                <a16:creationId xmlns:a16="http://schemas.microsoft.com/office/drawing/2014/main" id="{2912B88E-830A-AD4C-378F-46EF5F77950C}"/>
              </a:ext>
            </a:extLst>
          </p:cNvPr>
          <p:cNvSpPr>
            <a:spLocks noGrp="1"/>
          </p:cNvSpPr>
          <p:nvPr>
            <p:ph type="pic" sz="quarter" idx="14" hasCustomPrompt="1"/>
          </p:nvPr>
        </p:nvSpPr>
        <p:spPr>
          <a:xfrm>
            <a:off x="8989454" y="965393"/>
            <a:ext cx="3202545" cy="5892607"/>
          </a:xfrm>
          <a:custGeom>
            <a:avLst/>
            <a:gdLst>
              <a:gd name="connsiteX0" fmla="*/ 0 w 3202545"/>
              <a:gd name="connsiteY0" fmla="*/ 0 h 6023366"/>
              <a:gd name="connsiteX1" fmla="*/ 3202545 w 3202545"/>
              <a:gd name="connsiteY1" fmla="*/ 0 h 6023366"/>
              <a:gd name="connsiteX2" fmla="*/ 3202545 w 3202545"/>
              <a:gd name="connsiteY2" fmla="*/ 3165406 h 6023366"/>
              <a:gd name="connsiteX3" fmla="*/ 2923656 w 3202545"/>
              <a:gd name="connsiteY3" fmla="*/ 3179481 h 6023366"/>
              <a:gd name="connsiteX4" fmla="*/ 364096 w 3202545"/>
              <a:gd name="connsiteY4" fmla="*/ 6016124 h 6023366"/>
              <a:gd name="connsiteX5" fmla="*/ 364096 w 3202545"/>
              <a:gd name="connsiteY5" fmla="*/ 6023364 h 6023366"/>
              <a:gd name="connsiteX6" fmla="*/ 1231541 w 3202545"/>
              <a:gd name="connsiteY6" fmla="*/ 6023364 h 6023366"/>
              <a:gd name="connsiteX7" fmla="*/ 1241636 w 3202545"/>
              <a:gd name="connsiteY7" fmla="*/ 5822974 h 6023366"/>
              <a:gd name="connsiteX8" fmla="*/ 3012253 w 3202545"/>
              <a:gd name="connsiteY8" fmla="*/ 4042481 h 6023366"/>
              <a:gd name="connsiteX9" fmla="*/ 3202545 w 3202545"/>
              <a:gd name="connsiteY9" fmla="*/ 4032784 h 6023366"/>
              <a:gd name="connsiteX10" fmla="*/ 3202545 w 3202545"/>
              <a:gd name="connsiteY10" fmla="*/ 4033098 h 6023366"/>
              <a:gd name="connsiteX11" fmla="*/ 3012291 w 3202545"/>
              <a:gd name="connsiteY11" fmla="*/ 4042794 h 6023366"/>
              <a:gd name="connsiteX12" fmla="*/ 1242011 w 3202545"/>
              <a:gd name="connsiteY12" fmla="*/ 5823008 h 6023366"/>
              <a:gd name="connsiteX13" fmla="*/ 1231918 w 3202545"/>
              <a:gd name="connsiteY13" fmla="*/ 6023365 h 6023366"/>
              <a:gd name="connsiteX14" fmla="*/ 3202545 w 3202545"/>
              <a:gd name="connsiteY14" fmla="*/ 6023365 h 6023366"/>
              <a:gd name="connsiteX15" fmla="*/ 3202545 w 3202545"/>
              <a:gd name="connsiteY15" fmla="*/ 6023366 h 6023366"/>
              <a:gd name="connsiteX16" fmla="*/ 0 w 3202545"/>
              <a:gd name="connsiteY16" fmla="*/ 6023366 h 6023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202545" h="6023366">
                <a:moveTo>
                  <a:pt x="0" y="0"/>
                </a:moveTo>
                <a:lnTo>
                  <a:pt x="3202545" y="0"/>
                </a:lnTo>
                <a:lnTo>
                  <a:pt x="3202545" y="3165406"/>
                </a:lnTo>
                <a:lnTo>
                  <a:pt x="2923656" y="3179481"/>
                </a:lnTo>
                <a:cubicBezTo>
                  <a:pt x="1485615" y="3325450"/>
                  <a:pt x="364096" y="4539349"/>
                  <a:pt x="364096" y="6016124"/>
                </a:cubicBezTo>
                <a:lnTo>
                  <a:pt x="364096" y="6023364"/>
                </a:lnTo>
                <a:lnTo>
                  <a:pt x="1231541" y="6023364"/>
                </a:lnTo>
                <a:lnTo>
                  <a:pt x="1241636" y="5822974"/>
                </a:lnTo>
                <a:cubicBezTo>
                  <a:pt x="1336361" y="4887576"/>
                  <a:pt x="2077946" y="4138236"/>
                  <a:pt x="3012253" y="4042481"/>
                </a:cubicBezTo>
                <a:lnTo>
                  <a:pt x="3202545" y="4032784"/>
                </a:lnTo>
                <a:lnTo>
                  <a:pt x="3202545" y="4033098"/>
                </a:lnTo>
                <a:lnTo>
                  <a:pt x="3012291" y="4042794"/>
                </a:lnTo>
                <a:cubicBezTo>
                  <a:pt x="2078162" y="4138534"/>
                  <a:pt x="1336718" y="4887757"/>
                  <a:pt x="1242011" y="5823008"/>
                </a:cubicBezTo>
                <a:lnTo>
                  <a:pt x="1231918" y="6023365"/>
                </a:lnTo>
                <a:lnTo>
                  <a:pt x="3202545" y="6023365"/>
                </a:lnTo>
                <a:lnTo>
                  <a:pt x="3202545" y="6023366"/>
                </a:lnTo>
                <a:lnTo>
                  <a:pt x="0" y="6023366"/>
                </a:lnTo>
                <a:close/>
              </a:path>
            </a:pathLst>
          </a:custGeom>
          <a:solidFill>
            <a:schemeClr val="accent4"/>
          </a:solidFill>
        </p:spPr>
        <p:txBody>
          <a:bodyPr wrap="square" rtlCol="0">
            <a:noAutofit/>
          </a:bodyPr>
          <a:lstStyle>
            <a:lvl1pPr marL="0" indent="0">
              <a:buNone/>
              <a:defRPr lang="es-ES" sz="1800"/>
            </a:lvl1pPr>
          </a:lstStyle>
          <a:p>
            <a:pPr lvl="0" rtl="0"/>
            <a:r>
              <a:rPr lang="es-ES"/>
              <a:t>Haga clic para agregar una imagen</a:t>
            </a:r>
          </a:p>
        </p:txBody>
      </p:sp>
      <p:grpSp>
        <p:nvGrpSpPr>
          <p:cNvPr id="32" name="Grupo 31">
            <a:extLst>
              <a:ext uri="{FF2B5EF4-FFF2-40B4-BE49-F238E27FC236}">
                <a16:creationId xmlns:a16="http://schemas.microsoft.com/office/drawing/2014/main" id="{B9152F76-E42E-3D76-6BDB-2FA0D69216AD}"/>
              </a:ext>
              <a:ext uri="{C183D7F6-B498-43B3-948B-1728B52AA6E4}">
                <adec:decorative xmlns:adec="http://schemas.microsoft.com/office/drawing/2017/decorative" val="1"/>
              </a:ext>
            </a:extLst>
          </p:cNvPr>
          <p:cNvGrpSpPr/>
          <p:nvPr userDrawn="1"/>
        </p:nvGrpSpPr>
        <p:grpSpPr>
          <a:xfrm>
            <a:off x="9353550" y="4000041"/>
            <a:ext cx="2838450" cy="2857959"/>
            <a:chOff x="12797096" y="4000041"/>
            <a:chExt cx="2838450" cy="2857959"/>
          </a:xfrm>
        </p:grpSpPr>
        <p:sp>
          <p:nvSpPr>
            <p:cNvPr id="20" name="Forma libre: Forma 28">
              <a:extLst>
                <a:ext uri="{FF2B5EF4-FFF2-40B4-BE49-F238E27FC236}">
                  <a16:creationId xmlns:a16="http://schemas.microsoft.com/office/drawing/2014/main" id="{ED0348C7-D83F-0AD7-2539-41219A795693}"/>
                </a:ext>
                <a:ext uri="{C183D7F6-B498-43B3-948B-1728B52AA6E4}">
                  <adec:decorative xmlns:adec="http://schemas.microsoft.com/office/drawing/2017/decorative" val="1"/>
                </a:ext>
              </a:extLst>
            </p:cNvPr>
            <p:cNvSpPr/>
            <p:nvPr userDrawn="1"/>
          </p:nvSpPr>
          <p:spPr>
            <a:xfrm rot="10800000">
              <a:off x="12797096" y="4000041"/>
              <a:ext cx="2838450" cy="2857958"/>
            </a:xfrm>
            <a:custGeom>
              <a:avLst/>
              <a:gdLst>
                <a:gd name="connsiteX0" fmla="*/ 1971005 w 2838450"/>
                <a:gd name="connsiteY0" fmla="*/ 0 h 2857958"/>
                <a:gd name="connsiteX1" fmla="*/ 2838450 w 2838450"/>
                <a:gd name="connsiteY1" fmla="*/ 0 h 2857958"/>
                <a:gd name="connsiteX2" fmla="*/ 2838450 w 2838450"/>
                <a:gd name="connsiteY2" fmla="*/ 7240 h 2857958"/>
                <a:gd name="connsiteX3" fmla="*/ 278890 w 2838450"/>
                <a:gd name="connsiteY3" fmla="*/ 2843883 h 2857958"/>
                <a:gd name="connsiteX4" fmla="*/ 0 w 2838450"/>
                <a:gd name="connsiteY4" fmla="*/ 2857958 h 2857958"/>
                <a:gd name="connsiteX5" fmla="*/ 0 w 2838450"/>
                <a:gd name="connsiteY5" fmla="*/ 1990580 h 2857958"/>
                <a:gd name="connsiteX6" fmla="*/ 190293 w 2838450"/>
                <a:gd name="connsiteY6" fmla="*/ 1980883 h 2857958"/>
                <a:gd name="connsiteX7" fmla="*/ 1960910 w 2838450"/>
                <a:gd name="connsiteY7" fmla="*/ 200390 h 2857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38450" h="2857958">
                  <a:moveTo>
                    <a:pt x="1971005" y="0"/>
                  </a:moveTo>
                  <a:lnTo>
                    <a:pt x="2838450" y="0"/>
                  </a:lnTo>
                  <a:lnTo>
                    <a:pt x="2838450" y="7240"/>
                  </a:lnTo>
                  <a:cubicBezTo>
                    <a:pt x="2838450" y="1484015"/>
                    <a:pt x="1716931" y="2697914"/>
                    <a:pt x="278890" y="2843883"/>
                  </a:cubicBezTo>
                  <a:lnTo>
                    <a:pt x="0" y="2857958"/>
                  </a:lnTo>
                  <a:lnTo>
                    <a:pt x="0" y="1990580"/>
                  </a:lnTo>
                  <a:lnTo>
                    <a:pt x="190293" y="1980883"/>
                  </a:lnTo>
                  <a:cubicBezTo>
                    <a:pt x="1124600" y="1885128"/>
                    <a:pt x="1866185" y="1135788"/>
                    <a:pt x="1960910" y="200390"/>
                  </a:cubicBezTo>
                  <a:close/>
                </a:path>
              </a:pathLst>
            </a:custGeom>
            <a:solidFill>
              <a:schemeClr val="accent3"/>
            </a:solidFill>
            <a:ln>
              <a:noFill/>
            </a:ln>
          </p:spPr>
          <p:txBody>
            <a:bodyPr vert="horz" wrap="square" lIns="91440" tIns="45720" rIns="91440" bIns="45720" numCol="1" rtlCol="0" anchor="t" anchorCtr="0" compatLnSpc="1">
              <a:prstTxWarp prst="textNoShape">
                <a:avLst/>
              </a:prstTxWarp>
              <a:noAutofit/>
            </a:bodyPr>
            <a:lstStyle>
              <a:defPPr>
                <a:defRPr lang="es-ES"/>
              </a:defPPr>
            </a:lstStyle>
            <a:p>
              <a:pPr lvl="0" rtl="0"/>
              <a:endParaRPr lang="es-ES" dirty="0"/>
            </a:p>
          </p:txBody>
        </p:sp>
        <p:sp>
          <p:nvSpPr>
            <p:cNvPr id="21" name="Forma libre: Forma 25">
              <a:extLst>
                <a:ext uri="{FF2B5EF4-FFF2-40B4-BE49-F238E27FC236}">
                  <a16:creationId xmlns:a16="http://schemas.microsoft.com/office/drawing/2014/main" id="{E911AA2D-BE77-278D-CD2E-2EB3E180F3B8}"/>
                </a:ext>
                <a:ext uri="{C183D7F6-B498-43B3-948B-1728B52AA6E4}">
                  <adec:decorative xmlns:adec="http://schemas.microsoft.com/office/drawing/2017/decorative" val="1"/>
                </a:ext>
              </a:extLst>
            </p:cNvPr>
            <p:cNvSpPr/>
            <p:nvPr userDrawn="1"/>
          </p:nvSpPr>
          <p:spPr>
            <a:xfrm rot="10800000">
              <a:off x="13664918" y="4867733"/>
              <a:ext cx="1970627" cy="1990267"/>
            </a:xfrm>
            <a:custGeom>
              <a:avLst/>
              <a:gdLst>
                <a:gd name="connsiteX0" fmla="*/ 0 w 1970627"/>
                <a:gd name="connsiteY0" fmla="*/ 0 h 1990267"/>
                <a:gd name="connsiteX1" fmla="*/ 1970627 w 1970627"/>
                <a:gd name="connsiteY1" fmla="*/ 0 h 1990267"/>
                <a:gd name="connsiteX2" fmla="*/ 1960534 w 1970627"/>
                <a:gd name="connsiteY2" fmla="*/ 200357 h 1990267"/>
                <a:gd name="connsiteX3" fmla="*/ 190254 w 1970627"/>
                <a:gd name="connsiteY3" fmla="*/ 1980571 h 1990267"/>
                <a:gd name="connsiteX4" fmla="*/ 0 w 1970627"/>
                <a:gd name="connsiteY4" fmla="*/ 1990267 h 19902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0627" h="1990267">
                  <a:moveTo>
                    <a:pt x="0" y="0"/>
                  </a:moveTo>
                  <a:lnTo>
                    <a:pt x="1970627" y="0"/>
                  </a:lnTo>
                  <a:lnTo>
                    <a:pt x="1960534" y="200357"/>
                  </a:lnTo>
                  <a:cubicBezTo>
                    <a:pt x="1865827" y="1135608"/>
                    <a:pt x="1124383" y="1884831"/>
                    <a:pt x="190254" y="1980571"/>
                  </a:cubicBezTo>
                  <a:lnTo>
                    <a:pt x="0" y="1990267"/>
                  </a:lnTo>
                  <a:close/>
                </a:path>
              </a:pathLst>
            </a:custGeom>
            <a:solidFill>
              <a:schemeClr val="accent1"/>
            </a:solidFill>
            <a:ln>
              <a:noFill/>
            </a:ln>
          </p:spPr>
          <p:txBody>
            <a:bodyPr vert="horz" wrap="square" lIns="91440" tIns="45720" rIns="91440" bIns="45720" numCol="1" rtlCol="0" anchor="t" anchorCtr="0" compatLnSpc="1">
              <a:prstTxWarp prst="textNoShape">
                <a:avLst/>
              </a:prstTxWarp>
              <a:noAutofit/>
            </a:bodyPr>
            <a:lstStyle>
              <a:defPPr>
                <a:defRPr lang="es-ES"/>
              </a:defPPr>
            </a:lstStyle>
            <a:p>
              <a:pPr lvl="0" rtl="0"/>
              <a:endParaRPr lang="es-ES" dirty="0">
                <a:solidFill>
                  <a:schemeClr val="tx1"/>
                </a:solidFill>
              </a:endParaRPr>
            </a:p>
          </p:txBody>
        </p:sp>
        <p:sp>
          <p:nvSpPr>
            <p:cNvPr id="22" name="Forma libre: Forma 15">
              <a:extLst>
                <a:ext uri="{FF2B5EF4-FFF2-40B4-BE49-F238E27FC236}">
                  <a16:creationId xmlns:a16="http://schemas.microsoft.com/office/drawing/2014/main" id="{B6CE0BA6-C0FD-AC39-6C31-8477E0CAFDB0}"/>
                </a:ext>
                <a:ext uri="{C183D7F6-B498-43B3-948B-1728B52AA6E4}">
                  <adec:decorative xmlns:adec="http://schemas.microsoft.com/office/drawing/2017/decorative" val="1"/>
                </a:ext>
              </a:extLst>
            </p:cNvPr>
            <p:cNvSpPr/>
            <p:nvPr userDrawn="1"/>
          </p:nvSpPr>
          <p:spPr>
            <a:xfrm rot="10800000">
              <a:off x="14632096" y="5844983"/>
              <a:ext cx="1003449" cy="1013015"/>
            </a:xfrm>
            <a:custGeom>
              <a:avLst/>
              <a:gdLst>
                <a:gd name="connsiteX0" fmla="*/ 0 w 1003449"/>
                <a:gd name="connsiteY0" fmla="*/ 0 h 1013015"/>
                <a:gd name="connsiteX1" fmla="*/ 1003449 w 1003449"/>
                <a:gd name="connsiteY1" fmla="*/ 0 h 1013015"/>
                <a:gd name="connsiteX2" fmla="*/ 998306 w 1003449"/>
                <a:gd name="connsiteY2" fmla="*/ 100639 h 1013015"/>
                <a:gd name="connsiteX3" fmla="*/ 90663 w 1003449"/>
                <a:gd name="connsiteY3" fmla="*/ 1008380 h 1013015"/>
                <a:gd name="connsiteX4" fmla="*/ 0 w 1003449"/>
                <a:gd name="connsiteY4" fmla="*/ 1013015 h 1013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449" h="1013015">
                  <a:moveTo>
                    <a:pt x="0" y="0"/>
                  </a:moveTo>
                  <a:lnTo>
                    <a:pt x="1003449" y="0"/>
                  </a:lnTo>
                  <a:lnTo>
                    <a:pt x="998306" y="100639"/>
                  </a:lnTo>
                  <a:cubicBezTo>
                    <a:pt x="949402" y="576784"/>
                    <a:pt x="566756" y="959471"/>
                    <a:pt x="90663" y="1008380"/>
                  </a:cubicBezTo>
                  <a:lnTo>
                    <a:pt x="0" y="1013015"/>
                  </a:lnTo>
                  <a:close/>
                </a:path>
              </a:pathLst>
            </a:custGeom>
            <a:solidFill>
              <a:schemeClr val="bg1"/>
            </a:solidFill>
            <a:ln>
              <a:noFill/>
            </a:ln>
          </p:spPr>
          <p:txBody>
            <a:bodyPr vert="horz" wrap="square" lIns="91440" tIns="45720" rIns="91440" bIns="45720" numCol="1" rtlCol="0" anchor="t" anchorCtr="0" compatLnSpc="1">
              <a:prstTxWarp prst="textNoShape">
                <a:avLst/>
              </a:prstTxWarp>
              <a:noAutofit/>
            </a:bodyPr>
            <a:lstStyle>
              <a:defPPr>
                <a:defRPr lang="es-ES"/>
              </a:defPPr>
            </a:lstStyle>
            <a:p>
              <a:pPr lvl="0" rtl="0"/>
              <a:endParaRPr lang="es-ES" dirty="0">
                <a:solidFill>
                  <a:schemeClr val="tx1"/>
                </a:solidFill>
              </a:endParaRPr>
            </a:p>
          </p:txBody>
        </p:sp>
        <p:sp>
          <p:nvSpPr>
            <p:cNvPr id="23" name="Imagen 2">
              <a:extLst>
                <a:ext uri="{FF2B5EF4-FFF2-40B4-BE49-F238E27FC236}">
                  <a16:creationId xmlns:a16="http://schemas.microsoft.com/office/drawing/2014/main" id="{666AD1A4-36DE-12F3-BB78-BA678A59572C}"/>
                </a:ext>
                <a:ext uri="{C183D7F6-B498-43B3-948B-1728B52AA6E4}">
                  <adec:decorative xmlns:adec="http://schemas.microsoft.com/office/drawing/2017/decorative" val="1"/>
                </a:ext>
              </a:extLst>
            </p:cNvPr>
            <p:cNvSpPr/>
            <p:nvPr userDrawn="1"/>
          </p:nvSpPr>
          <p:spPr>
            <a:xfrm rot="10800000">
              <a:off x="13402193" y="5492845"/>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defPPr>
                <a:defRPr lang="es-ES"/>
              </a:defPPr>
            </a:lstStyle>
            <a:p>
              <a:pPr rtl="0"/>
              <a:endParaRPr lang="es-ES" dirty="0"/>
            </a:p>
          </p:txBody>
        </p:sp>
      </p:grpSp>
      <p:sp>
        <p:nvSpPr>
          <p:cNvPr id="44" name="Marcador de número de diapositiva 2">
            <a:extLst>
              <a:ext uri="{FF2B5EF4-FFF2-40B4-BE49-F238E27FC236}">
                <a16:creationId xmlns:a16="http://schemas.microsoft.com/office/drawing/2014/main" id="{79071EEC-EAD1-8B22-009A-68E74589AA8D}"/>
              </a:ext>
            </a:extLst>
          </p:cNvPr>
          <p:cNvSpPr>
            <a:spLocks noGrp="1"/>
          </p:cNvSpPr>
          <p:nvPr>
            <p:ph type="sldNum" sz="quarter" idx="10"/>
          </p:nvPr>
        </p:nvSpPr>
        <p:spPr>
          <a:xfrm>
            <a:off x="10358437" y="457199"/>
            <a:ext cx="1067589" cy="471489"/>
          </a:xfrm>
        </p:spPr>
        <p:txBody>
          <a:bodyPr rtlCol="0"/>
          <a:lstStyle>
            <a:lvl1pPr>
              <a:defRPr lang="es-ES" sz="1600">
                <a:latin typeface="+mj-lt"/>
              </a:defRPr>
            </a:lvl1pPr>
          </a:lstStyle>
          <a:p>
            <a:pPr rtl="0"/>
            <a:fld id="{48F63A3B-78C7-47BE-AE5E-E10140E04643}" type="slidenum">
              <a:rPr lang="es-ES" smtClean="0"/>
              <a:pPr rtl="0"/>
              <a:t>‹Nº›</a:t>
            </a:fld>
            <a:endParaRPr lang="es-ES" dirty="0"/>
          </a:p>
        </p:txBody>
      </p:sp>
    </p:spTree>
    <p:extLst>
      <p:ext uri="{BB962C8B-B14F-4D97-AF65-F5344CB8AC3E}">
        <p14:creationId xmlns:p14="http://schemas.microsoft.com/office/powerpoint/2010/main" val="31836204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esumen 2">
    <p:spTree>
      <p:nvGrpSpPr>
        <p:cNvPr id="1" name=""/>
        <p:cNvGrpSpPr/>
        <p:nvPr/>
      </p:nvGrpSpPr>
      <p:grpSpPr>
        <a:xfrm>
          <a:off x="0" y="0"/>
          <a:ext cx="0" cy="0"/>
          <a:chOff x="0" y="0"/>
          <a:chExt cx="0" cy="0"/>
        </a:xfrm>
      </p:grpSpPr>
      <p:sp>
        <p:nvSpPr>
          <p:cNvPr id="5" name="Forma libre 4">
            <a:extLst>
              <a:ext uri="{FF2B5EF4-FFF2-40B4-BE49-F238E27FC236}">
                <a16:creationId xmlns:a16="http://schemas.microsoft.com/office/drawing/2014/main" id="{28259CF0-6BC5-3693-6F49-C4489C07C317}"/>
              </a:ext>
              <a:ext uri="{C183D7F6-B498-43B3-948B-1728B52AA6E4}">
                <adec:decorative xmlns:adec="http://schemas.microsoft.com/office/drawing/2017/decorative" val="1"/>
              </a:ext>
            </a:extLst>
          </p:cNvPr>
          <p:cNvSpPr/>
          <p:nvPr/>
        </p:nvSpPr>
        <p:spPr>
          <a:xfrm>
            <a:off x="8989454" y="-2546"/>
            <a:ext cx="3202546" cy="3441072"/>
          </a:xfrm>
          <a:custGeom>
            <a:avLst/>
            <a:gdLst>
              <a:gd name="connsiteX0" fmla="*/ 3202546 w 3202546"/>
              <a:gd name="connsiteY0" fmla="*/ 0 h 3441072"/>
              <a:gd name="connsiteX1" fmla="*/ 3202546 w 3202546"/>
              <a:gd name="connsiteY1" fmla="*/ 3441072 h 3441072"/>
              <a:gd name="connsiteX2" fmla="*/ 0 w 3202546"/>
              <a:gd name="connsiteY2" fmla="*/ 3441072 h 3441072"/>
              <a:gd name="connsiteX3" fmla="*/ 3082686 w 3202546"/>
              <a:gd name="connsiteY3" fmla="*/ 6086 h 3441072"/>
            </a:gdLst>
            <a:ahLst/>
            <a:cxnLst>
              <a:cxn ang="0">
                <a:pos x="connsiteX0" y="connsiteY0"/>
              </a:cxn>
              <a:cxn ang="0">
                <a:pos x="connsiteX1" y="connsiteY1"/>
              </a:cxn>
              <a:cxn ang="0">
                <a:pos x="connsiteX2" y="connsiteY2"/>
              </a:cxn>
              <a:cxn ang="0">
                <a:pos x="connsiteX3" y="connsiteY3"/>
              </a:cxn>
            </a:cxnLst>
            <a:rect l="l" t="t" r="r" b="b"/>
            <a:pathLst>
              <a:path w="3202546" h="3441072">
                <a:moveTo>
                  <a:pt x="3202546" y="0"/>
                </a:moveTo>
                <a:lnTo>
                  <a:pt x="3202546" y="3441072"/>
                </a:lnTo>
                <a:lnTo>
                  <a:pt x="0" y="3441072"/>
                </a:lnTo>
                <a:cubicBezTo>
                  <a:pt x="0" y="1653352"/>
                  <a:pt x="1351216" y="182908"/>
                  <a:pt x="3082686" y="6086"/>
                </a:cubicBezTo>
                <a:close/>
              </a:path>
            </a:pathLst>
          </a:custGeom>
          <a:solidFill>
            <a:schemeClr val="accent1"/>
          </a:solidFill>
          <a:ln w="4756" cap="flat">
            <a:noFill/>
            <a:prstDash val="solid"/>
            <a:miter/>
          </a:ln>
        </p:spPr>
        <p:txBody>
          <a:bodyPr wrap="square" rtlCol="0" anchor="ctr">
            <a:noAutofit/>
          </a:bodyPr>
          <a:lstStyle>
            <a:defPPr>
              <a:defRPr lang="es-ES"/>
            </a:defPPr>
          </a:lstStyle>
          <a:p>
            <a:pPr rtl="0"/>
            <a:endParaRPr lang="es-ES" dirty="0"/>
          </a:p>
        </p:txBody>
      </p:sp>
      <p:sp>
        <p:nvSpPr>
          <p:cNvPr id="26" name="Imagen 4">
            <a:extLst>
              <a:ext uri="{FF2B5EF4-FFF2-40B4-BE49-F238E27FC236}">
                <a16:creationId xmlns:a16="http://schemas.microsoft.com/office/drawing/2014/main" id="{9019DA73-2516-F3D2-ECDB-620C90483DB3}"/>
              </a:ext>
              <a:ext uri="{C183D7F6-B498-43B3-948B-1728B52AA6E4}">
                <adec:decorative xmlns:adec="http://schemas.microsoft.com/office/drawing/2017/decorative" val="1"/>
              </a:ext>
            </a:extLst>
          </p:cNvPr>
          <p:cNvSpPr/>
          <p:nvPr/>
        </p:nvSpPr>
        <p:spPr>
          <a:xfrm flipV="1">
            <a:off x="9991725" y="1247775"/>
            <a:ext cx="2200275" cy="2181225"/>
          </a:xfrm>
          <a:custGeom>
            <a:avLst/>
            <a:gdLst>
              <a:gd name="connsiteX0" fmla="*/ 0 w 2200275"/>
              <a:gd name="connsiteY0" fmla="*/ 0 h 2181225"/>
              <a:gd name="connsiteX1" fmla="*/ 2200275 w 2200275"/>
              <a:gd name="connsiteY1" fmla="*/ 2181225 h 2181225"/>
              <a:gd name="connsiteX2" fmla="*/ 2200275 w 2200275"/>
              <a:gd name="connsiteY2" fmla="*/ 0 h 2181225"/>
              <a:gd name="connsiteX3" fmla="*/ 0 w 2200275"/>
              <a:gd name="connsiteY3" fmla="*/ 0 h 2181225"/>
            </a:gdLst>
            <a:ahLst/>
            <a:cxnLst>
              <a:cxn ang="0">
                <a:pos x="connsiteX0" y="connsiteY0"/>
              </a:cxn>
              <a:cxn ang="0">
                <a:pos x="connsiteX1" y="connsiteY1"/>
              </a:cxn>
              <a:cxn ang="0">
                <a:pos x="connsiteX2" y="connsiteY2"/>
              </a:cxn>
              <a:cxn ang="0">
                <a:pos x="connsiteX3" y="connsiteY3"/>
              </a:cxn>
            </a:cxnLst>
            <a:rect l="l" t="t" r="r" b="b"/>
            <a:pathLst>
              <a:path w="2200275" h="2181225">
                <a:moveTo>
                  <a:pt x="0" y="0"/>
                </a:moveTo>
                <a:cubicBezTo>
                  <a:pt x="0" y="1204689"/>
                  <a:pt x="985061" y="2181225"/>
                  <a:pt x="2200275" y="2181225"/>
                </a:cubicBezTo>
                <a:lnTo>
                  <a:pt x="2200275" y="0"/>
                </a:lnTo>
                <a:lnTo>
                  <a:pt x="0" y="0"/>
                </a:lnTo>
                <a:close/>
              </a:path>
            </a:pathLst>
          </a:custGeom>
          <a:solidFill>
            <a:schemeClr val="accent4"/>
          </a:solidFill>
          <a:ln w="4763" cap="flat">
            <a:noFill/>
            <a:prstDash val="solid"/>
            <a:miter/>
          </a:ln>
        </p:spPr>
        <p:txBody>
          <a:bodyPr rtlCol="0" anchor="ctr"/>
          <a:lstStyle>
            <a:defPPr>
              <a:defRPr lang="es-ES"/>
            </a:defPPr>
          </a:lstStyle>
          <a:p>
            <a:pPr rtl="0"/>
            <a:endParaRPr lang="es-ES" dirty="0"/>
          </a:p>
        </p:txBody>
      </p:sp>
      <p:sp>
        <p:nvSpPr>
          <p:cNvPr id="14" name="Forma libre 13">
            <a:extLst>
              <a:ext uri="{FF2B5EF4-FFF2-40B4-BE49-F238E27FC236}">
                <a16:creationId xmlns:a16="http://schemas.microsoft.com/office/drawing/2014/main" id="{5665DA82-D253-8EC5-5DFB-F0266ED9FBB4}"/>
              </a:ext>
              <a:ext uri="{C183D7F6-B498-43B3-948B-1728B52AA6E4}">
                <adec:decorative xmlns:adec="http://schemas.microsoft.com/office/drawing/2017/decorative" val="1"/>
              </a:ext>
            </a:extLst>
          </p:cNvPr>
          <p:cNvSpPr/>
          <p:nvPr/>
        </p:nvSpPr>
        <p:spPr>
          <a:xfrm flipV="1">
            <a:off x="-20086" y="5331514"/>
            <a:ext cx="2148416" cy="1526486"/>
          </a:xfrm>
          <a:custGeom>
            <a:avLst/>
            <a:gdLst>
              <a:gd name="connsiteX0" fmla="*/ 0 w 2148416"/>
              <a:gd name="connsiteY0" fmla="*/ 1526486 h 1526486"/>
              <a:gd name="connsiteX1" fmla="*/ 2098930 w 2148416"/>
              <a:gd name="connsiteY1" fmla="*/ 135201 h 1526486"/>
              <a:gd name="connsiteX2" fmla="*/ 2148416 w 2148416"/>
              <a:gd name="connsiteY2" fmla="*/ 0 h 1526486"/>
              <a:gd name="connsiteX3" fmla="*/ 0 w 2148416"/>
              <a:gd name="connsiteY3" fmla="*/ 0 h 1526486"/>
            </a:gdLst>
            <a:ahLst/>
            <a:cxnLst>
              <a:cxn ang="0">
                <a:pos x="connsiteX0" y="connsiteY0"/>
              </a:cxn>
              <a:cxn ang="0">
                <a:pos x="connsiteX1" y="connsiteY1"/>
              </a:cxn>
              <a:cxn ang="0">
                <a:pos x="connsiteX2" y="connsiteY2"/>
              </a:cxn>
              <a:cxn ang="0">
                <a:pos x="connsiteX3" y="connsiteY3"/>
              </a:cxn>
            </a:cxnLst>
            <a:rect l="l" t="t" r="r" b="b"/>
            <a:pathLst>
              <a:path w="2148416" h="1526486">
                <a:moveTo>
                  <a:pt x="0" y="1526486"/>
                </a:moveTo>
                <a:cubicBezTo>
                  <a:pt x="943526" y="1526486"/>
                  <a:pt x="1753109" y="952785"/>
                  <a:pt x="2098930" y="135201"/>
                </a:cubicBezTo>
                <a:lnTo>
                  <a:pt x="2148416" y="0"/>
                </a:lnTo>
                <a:lnTo>
                  <a:pt x="0" y="0"/>
                </a:lnTo>
                <a:close/>
              </a:path>
            </a:pathLst>
          </a:custGeom>
          <a:solidFill>
            <a:schemeClr val="accent4">
              <a:alpha val="50000"/>
            </a:schemeClr>
          </a:solidFill>
          <a:ln w="5083" cap="flat">
            <a:noFill/>
            <a:prstDash val="solid"/>
            <a:miter/>
          </a:ln>
        </p:spPr>
        <p:txBody>
          <a:bodyPr wrap="square" rtlCol="0" anchor="ctr">
            <a:noAutofit/>
          </a:bodyPr>
          <a:lstStyle>
            <a:defPPr>
              <a:defRPr lang="es-ES"/>
            </a:defPPr>
          </a:lstStyle>
          <a:p>
            <a:pPr rtl="0"/>
            <a:endParaRPr lang="es-ES" dirty="0"/>
          </a:p>
        </p:txBody>
      </p:sp>
      <p:pic>
        <p:nvPicPr>
          <p:cNvPr id="21" name="Imagen 2">
            <a:extLst>
              <a:ext uri="{FF2B5EF4-FFF2-40B4-BE49-F238E27FC236}">
                <a16:creationId xmlns:a16="http://schemas.microsoft.com/office/drawing/2014/main" id="{A8B7F1F1-806C-8D65-7340-220A0C4653C8}"/>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rot="5400000">
            <a:off x="9991886" y="1247775"/>
            <a:ext cx="2200114" cy="2200114"/>
          </a:xfrm>
          <a:prstGeom prst="rect">
            <a:avLst/>
          </a:prstGeom>
        </p:spPr>
      </p:pic>
      <p:sp>
        <p:nvSpPr>
          <p:cNvPr id="12" name="Forma libre 11">
            <a:extLst>
              <a:ext uri="{FF2B5EF4-FFF2-40B4-BE49-F238E27FC236}">
                <a16:creationId xmlns:a16="http://schemas.microsoft.com/office/drawing/2014/main" id="{E76518D4-6149-BA03-3BE5-6A13A792C115}"/>
              </a:ext>
              <a:ext uri="{C183D7F6-B498-43B3-948B-1728B52AA6E4}">
                <adec:decorative xmlns:adec="http://schemas.microsoft.com/office/drawing/2017/decorative" val="1"/>
              </a:ext>
            </a:extLst>
          </p:cNvPr>
          <p:cNvSpPr/>
          <p:nvPr/>
        </p:nvSpPr>
        <p:spPr>
          <a:xfrm>
            <a:off x="1540428" y="6470488"/>
            <a:ext cx="775021" cy="387513"/>
          </a:xfrm>
          <a:custGeom>
            <a:avLst/>
            <a:gdLst>
              <a:gd name="connsiteX0" fmla="*/ 387511 w 775021"/>
              <a:gd name="connsiteY0" fmla="*/ 0 h 387513"/>
              <a:gd name="connsiteX1" fmla="*/ 775021 w 775021"/>
              <a:gd name="connsiteY1" fmla="*/ 387511 h 387513"/>
              <a:gd name="connsiteX2" fmla="*/ 775021 w 775021"/>
              <a:gd name="connsiteY2" fmla="*/ 387513 h 387513"/>
              <a:gd name="connsiteX3" fmla="*/ 1 w 775021"/>
              <a:gd name="connsiteY3" fmla="*/ 387513 h 387513"/>
              <a:gd name="connsiteX4" fmla="*/ 0 w 775021"/>
              <a:gd name="connsiteY4" fmla="*/ 387511 h 387513"/>
              <a:gd name="connsiteX5" fmla="*/ 387511 w 775021"/>
              <a:gd name="connsiteY5" fmla="*/ 0 h 387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5021" h="387513">
                <a:moveTo>
                  <a:pt x="387511" y="0"/>
                </a:moveTo>
                <a:cubicBezTo>
                  <a:pt x="601527" y="0"/>
                  <a:pt x="775021" y="173494"/>
                  <a:pt x="775021" y="387511"/>
                </a:cubicBezTo>
                <a:lnTo>
                  <a:pt x="775021" y="387513"/>
                </a:lnTo>
                <a:lnTo>
                  <a:pt x="1" y="387513"/>
                </a:lnTo>
                <a:lnTo>
                  <a:pt x="0" y="387511"/>
                </a:lnTo>
                <a:cubicBezTo>
                  <a:pt x="0" y="173494"/>
                  <a:pt x="173494" y="0"/>
                  <a:pt x="387511" y="0"/>
                </a:cubicBezTo>
                <a:close/>
              </a:path>
            </a:pathLst>
          </a:custGeom>
          <a:solidFill>
            <a:schemeClr val="accent6"/>
          </a:solidFill>
          <a:ln w="3801" cap="flat">
            <a:noFill/>
            <a:prstDash val="solid"/>
            <a:miter/>
          </a:ln>
        </p:spPr>
        <p:txBody>
          <a:bodyPr wrap="square" rtlCol="0" anchor="ctr">
            <a:noAutofit/>
          </a:bodyPr>
          <a:lstStyle>
            <a:defPPr>
              <a:defRPr lang="es-ES"/>
            </a:defPPr>
          </a:lstStyle>
          <a:p>
            <a:pPr rtl="0"/>
            <a:endParaRPr lang="es-ES" dirty="0"/>
          </a:p>
        </p:txBody>
      </p:sp>
      <p:sp>
        <p:nvSpPr>
          <p:cNvPr id="2" name="Título 1"/>
          <p:cNvSpPr>
            <a:spLocks noGrp="1"/>
          </p:cNvSpPr>
          <p:nvPr>
            <p:ph type="title"/>
          </p:nvPr>
        </p:nvSpPr>
        <p:spPr>
          <a:xfrm>
            <a:off x="914400" y="1057274"/>
            <a:ext cx="7843837" cy="1012782"/>
          </a:xfrm>
        </p:spPr>
        <p:txBody>
          <a:bodyPr tIns="0" bIns="0" rtlCol="0">
            <a:noAutofit/>
          </a:bodyPr>
          <a:lstStyle>
            <a:lvl1pPr algn="l">
              <a:lnSpc>
                <a:spcPct val="100000"/>
              </a:lnSpc>
              <a:defRPr lang="es-ES" sz="3600" b="1"/>
            </a:lvl1pPr>
          </a:lstStyle>
          <a:p>
            <a:pPr rtl="0"/>
            <a:r>
              <a:rPr lang="es-ES"/>
              <a:t>Haga clic para modificar el estilo de título del patrón</a:t>
            </a:r>
            <a:endParaRPr lang="es-ES" dirty="0"/>
          </a:p>
        </p:txBody>
      </p:sp>
      <p:sp>
        <p:nvSpPr>
          <p:cNvPr id="30" name="Marcador de contenido 2">
            <a:extLst>
              <a:ext uri="{FF2B5EF4-FFF2-40B4-BE49-F238E27FC236}">
                <a16:creationId xmlns:a16="http://schemas.microsoft.com/office/drawing/2014/main" id="{58F56A7F-403C-059D-4B58-A8D59888A158}"/>
              </a:ext>
            </a:extLst>
          </p:cNvPr>
          <p:cNvSpPr>
            <a:spLocks noGrp="1"/>
          </p:cNvSpPr>
          <p:nvPr>
            <p:ph idx="13" hasCustomPrompt="1"/>
          </p:nvPr>
        </p:nvSpPr>
        <p:spPr>
          <a:xfrm>
            <a:off x="914400" y="2331791"/>
            <a:ext cx="6903076" cy="3721817"/>
          </a:xfrm>
        </p:spPr>
        <p:txBody>
          <a:bodyPr tIns="0" bIns="0" rtlCol="0">
            <a:normAutofit/>
          </a:bodyPr>
          <a:lstStyle>
            <a:lvl1pPr marL="0" indent="0">
              <a:lnSpc>
                <a:spcPct val="100000"/>
              </a:lnSpc>
              <a:spcBef>
                <a:spcPts val="0"/>
              </a:spcBef>
              <a:buNone/>
              <a:defRPr lang="es-ES" sz="2400"/>
            </a:lvl1pPr>
            <a:lvl2pPr marL="347472">
              <a:lnSpc>
                <a:spcPct val="100000"/>
              </a:lnSpc>
              <a:spcBef>
                <a:spcPts val="0"/>
              </a:spcBef>
              <a:defRPr lang="es-ES" sz="2400"/>
            </a:lvl2pPr>
            <a:lvl3pPr marL="685800">
              <a:lnSpc>
                <a:spcPct val="100000"/>
              </a:lnSpc>
              <a:spcBef>
                <a:spcPts val="0"/>
              </a:spcBef>
              <a:defRPr lang="es-ES" sz="2400"/>
            </a:lvl3pPr>
          </a:lstStyle>
          <a:p>
            <a:pPr lvl="0" rtl="0"/>
            <a:r>
              <a:rPr lang="es-ES"/>
              <a:t>Haga clic para agregar texto</a:t>
            </a:r>
          </a:p>
          <a:p>
            <a:pPr lvl="1" rtl="0"/>
            <a:r>
              <a:rPr lang="es-ES"/>
              <a:t>Segundo nivel</a:t>
            </a:r>
          </a:p>
          <a:p>
            <a:pPr lvl="2" rtl="0"/>
            <a:r>
              <a:rPr lang="es-ES"/>
              <a:t>Tercer nivel</a:t>
            </a:r>
          </a:p>
        </p:txBody>
      </p:sp>
      <p:sp>
        <p:nvSpPr>
          <p:cNvPr id="10" name="Marcador de posición de imagen 9">
            <a:extLst>
              <a:ext uri="{FF2B5EF4-FFF2-40B4-BE49-F238E27FC236}">
                <a16:creationId xmlns:a16="http://schemas.microsoft.com/office/drawing/2014/main" id="{0723BF40-731C-2A5B-FC2F-B59DEF431C66}"/>
              </a:ext>
            </a:extLst>
          </p:cNvPr>
          <p:cNvSpPr>
            <a:spLocks noGrp="1"/>
          </p:cNvSpPr>
          <p:nvPr>
            <p:ph type="pic" sz="quarter" idx="14"/>
          </p:nvPr>
        </p:nvSpPr>
        <p:spPr>
          <a:xfrm>
            <a:off x="8989454" y="3405189"/>
            <a:ext cx="3202546" cy="3452811"/>
          </a:xfrm>
          <a:solidFill>
            <a:schemeClr val="accent1"/>
          </a:solidFill>
        </p:spPr>
        <p:txBody>
          <a:bodyPr rtlCol="0">
            <a:normAutofit/>
          </a:bodyPr>
          <a:lstStyle>
            <a:lvl1pPr marL="0" indent="0">
              <a:buNone/>
              <a:defRPr lang="es-ES" sz="1800"/>
            </a:lvl1pPr>
          </a:lstStyle>
          <a:p>
            <a:pPr rtl="0"/>
            <a:r>
              <a:rPr lang="es-ES"/>
              <a:t>Haga clic en el icono para agregar una imagen</a:t>
            </a:r>
            <a:endParaRPr lang="es-ES" dirty="0"/>
          </a:p>
        </p:txBody>
      </p:sp>
      <p:sp>
        <p:nvSpPr>
          <p:cNvPr id="20" name="Marcador de número de diapositiva 2">
            <a:extLst>
              <a:ext uri="{FF2B5EF4-FFF2-40B4-BE49-F238E27FC236}">
                <a16:creationId xmlns:a16="http://schemas.microsoft.com/office/drawing/2014/main" id="{3ACD3A33-D8A4-7058-9798-30967E3EFD39}"/>
              </a:ext>
            </a:extLst>
          </p:cNvPr>
          <p:cNvSpPr>
            <a:spLocks noGrp="1"/>
          </p:cNvSpPr>
          <p:nvPr>
            <p:ph type="sldNum" sz="quarter" idx="10"/>
          </p:nvPr>
        </p:nvSpPr>
        <p:spPr>
          <a:xfrm>
            <a:off x="10438475" y="457199"/>
            <a:ext cx="987552" cy="471489"/>
          </a:xfrm>
        </p:spPr>
        <p:txBody>
          <a:bodyPr rtlCol="0"/>
          <a:lstStyle>
            <a:lvl1pPr>
              <a:defRPr lang="es-ES" sz="1600">
                <a:latin typeface="+mj-lt"/>
              </a:defRPr>
            </a:lvl1pPr>
          </a:lstStyle>
          <a:p>
            <a:pPr rtl="0"/>
            <a:fld id="{48F63A3B-78C7-47BE-AE5E-E10140E04643}" type="slidenum">
              <a:rPr lang="es-ES" smtClean="0"/>
              <a:pPr rtl="0"/>
              <a:t>‹Nº›</a:t>
            </a:fld>
            <a:endParaRPr lang="es-ES" dirty="0"/>
          </a:p>
        </p:txBody>
      </p:sp>
    </p:spTree>
    <p:extLst>
      <p:ext uri="{BB962C8B-B14F-4D97-AF65-F5344CB8AC3E}">
        <p14:creationId xmlns:p14="http://schemas.microsoft.com/office/powerpoint/2010/main" val="2207104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Escala de tiempo 3">
    <p:spTree>
      <p:nvGrpSpPr>
        <p:cNvPr id="1" name=""/>
        <p:cNvGrpSpPr/>
        <p:nvPr/>
      </p:nvGrpSpPr>
      <p:grpSpPr>
        <a:xfrm>
          <a:off x="0" y="0"/>
          <a:ext cx="0" cy="0"/>
          <a:chOff x="0" y="0"/>
          <a:chExt cx="0" cy="0"/>
        </a:xfrm>
      </p:grpSpPr>
      <p:sp>
        <p:nvSpPr>
          <p:cNvPr id="12" name="Forma libre 11">
            <a:extLst>
              <a:ext uri="{FF2B5EF4-FFF2-40B4-BE49-F238E27FC236}">
                <a16:creationId xmlns:a16="http://schemas.microsoft.com/office/drawing/2014/main" id="{D014917C-8694-B4A4-A211-0F31F00E247E}"/>
              </a:ext>
              <a:ext uri="{C183D7F6-B498-43B3-948B-1728B52AA6E4}">
                <adec:decorative xmlns:adec="http://schemas.microsoft.com/office/drawing/2017/decorative" val="1"/>
              </a:ext>
            </a:extLst>
          </p:cNvPr>
          <p:cNvSpPr/>
          <p:nvPr userDrawn="1"/>
        </p:nvSpPr>
        <p:spPr>
          <a:xfrm>
            <a:off x="1" y="0"/>
            <a:ext cx="1550562" cy="2545382"/>
          </a:xfrm>
          <a:custGeom>
            <a:avLst/>
            <a:gdLst>
              <a:gd name="connsiteX0" fmla="*/ 683117 w 1550562"/>
              <a:gd name="connsiteY0" fmla="*/ 0 h 2545382"/>
              <a:gd name="connsiteX1" fmla="*/ 1550562 w 1550562"/>
              <a:gd name="connsiteY1" fmla="*/ 0 h 2545382"/>
              <a:gd name="connsiteX2" fmla="*/ 1550562 w 1550562"/>
              <a:gd name="connsiteY2" fmla="*/ 7240 h 2545382"/>
              <a:gd name="connsiteX3" fmla="*/ 221868 w 1550562"/>
              <a:gd name="connsiteY3" fmla="*/ 2418735 h 2545382"/>
              <a:gd name="connsiteX4" fmla="*/ 0 w 1550562"/>
              <a:gd name="connsiteY4" fmla="*/ 2545382 h 2545382"/>
              <a:gd name="connsiteX5" fmla="*/ 0 w 1550562"/>
              <a:gd name="connsiteY5" fmla="*/ 1500516 h 2545382"/>
              <a:gd name="connsiteX6" fmla="*/ 102557 w 1550562"/>
              <a:gd name="connsiteY6" fmla="*/ 1405503 h 2545382"/>
              <a:gd name="connsiteX7" fmla="*/ 673022 w 1550562"/>
              <a:gd name="connsiteY7" fmla="*/ 200390 h 2545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50562" h="2545382">
                <a:moveTo>
                  <a:pt x="683117" y="0"/>
                </a:moveTo>
                <a:lnTo>
                  <a:pt x="1550562" y="0"/>
                </a:lnTo>
                <a:lnTo>
                  <a:pt x="1550562" y="7240"/>
                </a:lnTo>
                <a:cubicBezTo>
                  <a:pt x="1550562" y="1022523"/>
                  <a:pt x="1020469" y="1913556"/>
                  <a:pt x="221868" y="2418735"/>
                </a:cubicBezTo>
                <a:lnTo>
                  <a:pt x="0" y="2545382"/>
                </a:lnTo>
                <a:lnTo>
                  <a:pt x="0" y="1500516"/>
                </a:lnTo>
                <a:lnTo>
                  <a:pt x="102557" y="1405503"/>
                </a:lnTo>
                <a:cubicBezTo>
                  <a:pt x="416582" y="1089274"/>
                  <a:pt x="625660" y="668089"/>
                  <a:pt x="673022" y="200390"/>
                </a:cubicBezTo>
                <a:close/>
              </a:path>
            </a:pathLst>
          </a:custGeom>
          <a:solidFill>
            <a:schemeClr val="accent3"/>
          </a:solidFill>
          <a:ln>
            <a:noFill/>
          </a:ln>
        </p:spPr>
        <p:txBody>
          <a:bodyPr vert="horz" wrap="square" lIns="91440" tIns="45720" rIns="91440" bIns="45720" numCol="1" rtlCol="0" anchor="t" anchorCtr="0" compatLnSpc="1">
            <a:prstTxWarp prst="textNoShape">
              <a:avLst/>
            </a:prstTxWarp>
            <a:noAutofit/>
          </a:bodyPr>
          <a:lstStyle>
            <a:defPPr>
              <a:defRPr lang="es-ES"/>
            </a:defPPr>
          </a:lstStyle>
          <a:p>
            <a:pPr lvl="0" rtl="0"/>
            <a:endParaRPr lang="es-ES" dirty="0"/>
          </a:p>
        </p:txBody>
      </p:sp>
      <p:sp>
        <p:nvSpPr>
          <p:cNvPr id="10" name="Forma libre 9">
            <a:extLst>
              <a:ext uri="{FF2B5EF4-FFF2-40B4-BE49-F238E27FC236}">
                <a16:creationId xmlns:a16="http://schemas.microsoft.com/office/drawing/2014/main" id="{A7DB6972-BB75-254A-BA88-C0C3E6E93BDB}"/>
              </a:ext>
              <a:ext uri="{C183D7F6-B498-43B3-948B-1728B52AA6E4}">
                <adec:decorative xmlns:adec="http://schemas.microsoft.com/office/drawing/2017/decorative" val="1"/>
              </a:ext>
            </a:extLst>
          </p:cNvPr>
          <p:cNvSpPr/>
          <p:nvPr userDrawn="1"/>
        </p:nvSpPr>
        <p:spPr>
          <a:xfrm>
            <a:off x="1" y="-1"/>
            <a:ext cx="682740" cy="1500050"/>
          </a:xfrm>
          <a:custGeom>
            <a:avLst/>
            <a:gdLst>
              <a:gd name="connsiteX0" fmla="*/ 0 w 682740"/>
              <a:gd name="connsiteY0" fmla="*/ 0 h 1500050"/>
              <a:gd name="connsiteX1" fmla="*/ 682740 w 682740"/>
              <a:gd name="connsiteY1" fmla="*/ 0 h 1500050"/>
              <a:gd name="connsiteX2" fmla="*/ 672647 w 682740"/>
              <a:gd name="connsiteY2" fmla="*/ 200357 h 1500050"/>
              <a:gd name="connsiteX3" fmla="*/ 102290 w 682740"/>
              <a:gd name="connsiteY3" fmla="*/ 1405281 h 1500050"/>
              <a:gd name="connsiteX4" fmla="*/ 0 w 682740"/>
              <a:gd name="connsiteY4" fmla="*/ 1500050 h 1500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2740" h="1500050">
                <a:moveTo>
                  <a:pt x="0" y="0"/>
                </a:moveTo>
                <a:lnTo>
                  <a:pt x="682740" y="0"/>
                </a:lnTo>
                <a:lnTo>
                  <a:pt x="672647" y="200357"/>
                </a:lnTo>
                <a:cubicBezTo>
                  <a:pt x="625294" y="667983"/>
                  <a:pt x="416256" y="1089101"/>
                  <a:pt x="102290" y="1405281"/>
                </a:cubicBezTo>
                <a:lnTo>
                  <a:pt x="0" y="1500050"/>
                </a:lnTo>
                <a:close/>
              </a:path>
            </a:pathLst>
          </a:custGeom>
          <a:solidFill>
            <a:schemeClr val="accent1"/>
          </a:solidFill>
          <a:ln>
            <a:noFill/>
          </a:ln>
        </p:spPr>
        <p:txBody>
          <a:bodyPr vert="horz" wrap="square" lIns="91440" tIns="45720" rIns="91440" bIns="45720" numCol="1" rtlCol="0" anchor="t" anchorCtr="0" compatLnSpc="1">
            <a:prstTxWarp prst="textNoShape">
              <a:avLst/>
            </a:prstTxWarp>
            <a:noAutofit/>
          </a:bodyPr>
          <a:lstStyle>
            <a:defPPr>
              <a:defRPr lang="es-ES"/>
            </a:defPPr>
          </a:lstStyle>
          <a:p>
            <a:pPr lvl="0" rtl="0"/>
            <a:endParaRPr lang="es-ES" dirty="0">
              <a:solidFill>
                <a:schemeClr val="tx1"/>
              </a:solidFill>
            </a:endParaRPr>
          </a:p>
        </p:txBody>
      </p:sp>
      <p:sp>
        <p:nvSpPr>
          <p:cNvPr id="30" name="Imagen 2">
            <a:extLst>
              <a:ext uri="{FF2B5EF4-FFF2-40B4-BE49-F238E27FC236}">
                <a16:creationId xmlns:a16="http://schemas.microsoft.com/office/drawing/2014/main" id="{790E862E-398F-571C-EC2C-3D17164DE059}"/>
              </a:ext>
              <a:ext uri="{C183D7F6-B498-43B3-948B-1728B52AA6E4}">
                <adec:decorative xmlns:adec="http://schemas.microsoft.com/office/drawing/2017/decorative" val="1"/>
              </a:ext>
            </a:extLst>
          </p:cNvPr>
          <p:cNvSpPr/>
          <p:nvPr/>
        </p:nvSpPr>
        <p:spPr>
          <a:xfrm>
            <a:off x="170445" y="314191"/>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defPPr>
              <a:defRPr lang="es-ES"/>
            </a:defPPr>
          </a:lstStyle>
          <a:p>
            <a:pPr rtl="0"/>
            <a:endParaRPr lang="es-ES" dirty="0"/>
          </a:p>
        </p:txBody>
      </p:sp>
      <p:sp>
        <p:nvSpPr>
          <p:cNvPr id="6" name="Título 1">
            <a:extLst>
              <a:ext uri="{FF2B5EF4-FFF2-40B4-BE49-F238E27FC236}">
                <a16:creationId xmlns:a16="http://schemas.microsoft.com/office/drawing/2014/main" id="{1C975BF2-D657-C309-269D-B8D006263130}"/>
              </a:ext>
            </a:extLst>
          </p:cNvPr>
          <p:cNvSpPr>
            <a:spLocks noGrp="1"/>
          </p:cNvSpPr>
          <p:nvPr>
            <p:ph type="title" hasCustomPrompt="1"/>
          </p:nvPr>
        </p:nvSpPr>
        <p:spPr>
          <a:xfrm>
            <a:off x="1550563" y="1089213"/>
            <a:ext cx="9879437" cy="980844"/>
          </a:xfrm>
        </p:spPr>
        <p:txBody>
          <a:bodyPr tIns="0" bIns="0" rtlCol="0"/>
          <a:lstStyle>
            <a:lvl1pPr algn="l">
              <a:lnSpc>
                <a:spcPct val="100000"/>
              </a:lnSpc>
              <a:defRPr lang="es-ES" sz="3600">
                <a:solidFill>
                  <a:schemeClr val="accent6"/>
                </a:solidFill>
              </a:defRPr>
            </a:lvl1pPr>
          </a:lstStyle>
          <a:p>
            <a:pPr rtl="0"/>
            <a:r>
              <a:rPr lang="es-ES"/>
              <a:t>Haga clic para agregar un título</a:t>
            </a:r>
          </a:p>
        </p:txBody>
      </p:sp>
      <p:sp>
        <p:nvSpPr>
          <p:cNvPr id="4" name="Marcador de texto 54">
            <a:extLst>
              <a:ext uri="{FF2B5EF4-FFF2-40B4-BE49-F238E27FC236}">
                <a16:creationId xmlns:a16="http://schemas.microsoft.com/office/drawing/2014/main" id="{A0AEB4DF-13C8-8171-2BDB-FD1AD542E783}"/>
              </a:ext>
            </a:extLst>
          </p:cNvPr>
          <p:cNvSpPr>
            <a:spLocks noGrp="1"/>
          </p:cNvSpPr>
          <p:nvPr>
            <p:ph type="body" sz="quarter" idx="13" hasCustomPrompt="1"/>
          </p:nvPr>
        </p:nvSpPr>
        <p:spPr>
          <a:xfrm>
            <a:off x="1550564" y="2331958"/>
            <a:ext cx="2975217" cy="3704266"/>
          </a:xfrm>
        </p:spPr>
        <p:txBody>
          <a:bodyPr lIns="91440" tIns="0" rIns="91440" bIns="0" rtlCol="0" anchor="t" anchorCtr="0">
            <a:noAutofit/>
          </a:bodyPr>
          <a:lstStyle>
            <a:lvl1pPr marL="0" indent="0">
              <a:lnSpc>
                <a:spcPct val="100000"/>
              </a:lnSpc>
              <a:spcBef>
                <a:spcPts val="0"/>
              </a:spcBef>
              <a:spcAft>
                <a:spcPts val="1200"/>
              </a:spcAft>
              <a:buFont typeface="Arial" panose="020B0604020202020204" pitchFamily="34" charset="0"/>
              <a:buNone/>
              <a:defRPr lang="es-ES" sz="1800"/>
            </a:lvl1pPr>
          </a:lstStyle>
          <a:p>
            <a:pPr rtl="0"/>
            <a:r>
              <a:rPr lang="es-ES"/>
              <a:t>Haga clic para agregar un subtítulo</a:t>
            </a:r>
          </a:p>
        </p:txBody>
      </p:sp>
      <p:sp>
        <p:nvSpPr>
          <p:cNvPr id="9" name="Marcador de contenido 2">
            <a:extLst>
              <a:ext uri="{FF2B5EF4-FFF2-40B4-BE49-F238E27FC236}">
                <a16:creationId xmlns:a16="http://schemas.microsoft.com/office/drawing/2014/main" id="{42134EBA-AF32-9F8A-370F-0D3E842F0397}"/>
              </a:ext>
            </a:extLst>
          </p:cNvPr>
          <p:cNvSpPr>
            <a:spLocks noGrp="1"/>
          </p:cNvSpPr>
          <p:nvPr>
            <p:ph sz="half" idx="1" hasCustomPrompt="1"/>
          </p:nvPr>
        </p:nvSpPr>
        <p:spPr>
          <a:xfrm>
            <a:off x="5087154" y="2331791"/>
            <a:ext cx="6345893" cy="3721817"/>
          </a:xfrm>
        </p:spPr>
        <p:txBody>
          <a:bodyPr lIns="91440" rIns="91440" rtlCol="0">
            <a:normAutofit/>
          </a:bodyPr>
          <a:lstStyle>
            <a:lvl1pPr>
              <a:defRPr lang="es-ES" sz="1800"/>
            </a:lvl1pPr>
            <a:lvl2pPr>
              <a:defRPr lang="es-ES" sz="1800"/>
            </a:lvl2pPr>
            <a:lvl3pPr>
              <a:defRPr lang="es-ES" sz="1800"/>
            </a:lvl3pPr>
            <a:lvl4pPr>
              <a:defRPr lang="es-ES" sz="1800"/>
            </a:lvl4pPr>
            <a:lvl5pPr>
              <a:defRPr lang="es-ES" sz="1800"/>
            </a:lvl5pPr>
          </a:lstStyle>
          <a:p>
            <a:pPr lvl="0" rtl="0"/>
            <a:r>
              <a:rPr lang="es-ES"/>
              <a:t>Haga clic para agregar texto</a:t>
            </a:r>
          </a:p>
          <a:p>
            <a:pPr lvl="1" rtl="0"/>
            <a:r>
              <a:rPr lang="es-ES"/>
              <a:t>Segundo nivel</a:t>
            </a:r>
          </a:p>
          <a:p>
            <a:pPr lvl="2" rtl="0"/>
            <a:r>
              <a:rPr lang="es-ES"/>
              <a:t>Tercer nivel</a:t>
            </a:r>
          </a:p>
          <a:p>
            <a:pPr lvl="3" rtl="0"/>
            <a:r>
              <a:rPr lang="es-ES"/>
              <a:t>Cuarto nivel</a:t>
            </a:r>
          </a:p>
          <a:p>
            <a:pPr lvl="4" rtl="0"/>
            <a:r>
              <a:rPr lang="es-ES"/>
              <a:t>Quinto nivel</a:t>
            </a:r>
          </a:p>
        </p:txBody>
      </p:sp>
      <p:sp>
        <p:nvSpPr>
          <p:cNvPr id="20" name="Marcador de número de diapositiva 2">
            <a:extLst>
              <a:ext uri="{FF2B5EF4-FFF2-40B4-BE49-F238E27FC236}">
                <a16:creationId xmlns:a16="http://schemas.microsoft.com/office/drawing/2014/main" id="{AE99A73D-155B-A133-9671-506F54A0559A}"/>
              </a:ext>
            </a:extLst>
          </p:cNvPr>
          <p:cNvSpPr>
            <a:spLocks noGrp="1"/>
          </p:cNvSpPr>
          <p:nvPr>
            <p:ph type="sldNum" sz="quarter" idx="10"/>
          </p:nvPr>
        </p:nvSpPr>
        <p:spPr>
          <a:xfrm>
            <a:off x="10358437" y="457199"/>
            <a:ext cx="1067589" cy="471489"/>
          </a:xfrm>
        </p:spPr>
        <p:txBody>
          <a:bodyPr rtlCol="0"/>
          <a:lstStyle>
            <a:lvl1pPr>
              <a:defRPr lang="es-ES" sz="1600">
                <a:latin typeface="+mj-lt"/>
              </a:defRPr>
            </a:lvl1pPr>
          </a:lstStyle>
          <a:p>
            <a:pPr rtl="0"/>
            <a:fld id="{48F63A3B-78C7-47BE-AE5E-E10140E04643}" type="slidenum">
              <a:rPr lang="es-ES" smtClean="0"/>
              <a:pPr rtl="0"/>
              <a:t>‹Nº›</a:t>
            </a:fld>
            <a:endParaRPr lang="es-ES" dirty="0"/>
          </a:p>
        </p:txBody>
      </p:sp>
    </p:spTree>
    <p:extLst>
      <p:ext uri="{BB962C8B-B14F-4D97-AF65-F5344CB8AC3E}">
        <p14:creationId xmlns:p14="http://schemas.microsoft.com/office/powerpoint/2010/main" val="22039588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Resumen 3">
    <p:spTree>
      <p:nvGrpSpPr>
        <p:cNvPr id="1" name=""/>
        <p:cNvGrpSpPr/>
        <p:nvPr/>
      </p:nvGrpSpPr>
      <p:grpSpPr>
        <a:xfrm>
          <a:off x="0" y="0"/>
          <a:ext cx="0" cy="0"/>
          <a:chOff x="0" y="0"/>
          <a:chExt cx="0" cy="0"/>
        </a:xfrm>
      </p:grpSpPr>
      <p:pic>
        <p:nvPicPr>
          <p:cNvPr id="29" name="Gráfico 28">
            <a:extLst>
              <a:ext uri="{FF2B5EF4-FFF2-40B4-BE49-F238E27FC236}">
                <a16:creationId xmlns:a16="http://schemas.microsoft.com/office/drawing/2014/main" id="{D5595DD5-43B0-252F-8BC6-6B74340C5BCF}"/>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t="7193"/>
          <a:stretch/>
        </p:blipFill>
        <p:spPr>
          <a:xfrm>
            <a:off x="1" y="-1"/>
            <a:ext cx="443344" cy="6856025"/>
          </a:xfrm>
          <a:custGeom>
            <a:avLst/>
            <a:gdLst>
              <a:gd name="connsiteX0" fmla="*/ 0 w 1734410"/>
              <a:gd name="connsiteY0" fmla="*/ 0 h 4795637"/>
              <a:gd name="connsiteX1" fmla="*/ 1734410 w 1734410"/>
              <a:gd name="connsiteY1" fmla="*/ 0 h 4795637"/>
              <a:gd name="connsiteX2" fmla="*/ 1734410 w 1734410"/>
              <a:gd name="connsiteY2" fmla="*/ 4795637 h 4795637"/>
              <a:gd name="connsiteX3" fmla="*/ 0 w 1734410"/>
              <a:gd name="connsiteY3" fmla="*/ 4795637 h 4795637"/>
            </a:gdLst>
            <a:ahLst/>
            <a:cxnLst>
              <a:cxn ang="0">
                <a:pos x="connsiteX0" y="connsiteY0"/>
              </a:cxn>
              <a:cxn ang="0">
                <a:pos x="connsiteX1" y="connsiteY1"/>
              </a:cxn>
              <a:cxn ang="0">
                <a:pos x="connsiteX2" y="connsiteY2"/>
              </a:cxn>
              <a:cxn ang="0">
                <a:pos x="connsiteX3" y="connsiteY3"/>
              </a:cxn>
            </a:cxnLst>
            <a:rect l="l" t="t" r="r" b="b"/>
            <a:pathLst>
              <a:path w="1734410" h="4795637">
                <a:moveTo>
                  <a:pt x="0" y="0"/>
                </a:moveTo>
                <a:lnTo>
                  <a:pt x="1734410" y="0"/>
                </a:lnTo>
                <a:lnTo>
                  <a:pt x="1734410" y="4795637"/>
                </a:lnTo>
                <a:lnTo>
                  <a:pt x="0" y="4795637"/>
                </a:lnTo>
                <a:close/>
              </a:path>
            </a:pathLst>
          </a:custGeom>
        </p:spPr>
      </p:pic>
      <p:sp>
        <p:nvSpPr>
          <p:cNvPr id="2" name="Título 1"/>
          <p:cNvSpPr>
            <a:spLocks noGrp="1"/>
          </p:cNvSpPr>
          <p:nvPr>
            <p:ph type="title" hasCustomPrompt="1"/>
          </p:nvPr>
        </p:nvSpPr>
        <p:spPr>
          <a:xfrm>
            <a:off x="1550564" y="1057274"/>
            <a:ext cx="9875463" cy="999746"/>
          </a:xfrm>
        </p:spPr>
        <p:txBody>
          <a:bodyPr tIns="0" bIns="0" rtlCol="0">
            <a:noAutofit/>
          </a:bodyPr>
          <a:lstStyle>
            <a:lvl1pPr algn="l">
              <a:lnSpc>
                <a:spcPct val="100000"/>
              </a:lnSpc>
              <a:defRPr lang="es-ES" sz="3600" b="1"/>
            </a:lvl1pPr>
          </a:lstStyle>
          <a:p>
            <a:pPr rtl="0"/>
            <a:r>
              <a:rPr lang="es-ES"/>
              <a:t>Haga clic para agregar un título</a:t>
            </a:r>
          </a:p>
        </p:txBody>
      </p:sp>
      <p:sp>
        <p:nvSpPr>
          <p:cNvPr id="49" name="Forma libre 48">
            <a:extLst>
              <a:ext uri="{FF2B5EF4-FFF2-40B4-BE49-F238E27FC236}">
                <a16:creationId xmlns:a16="http://schemas.microsoft.com/office/drawing/2014/main" id="{BC3A3767-6C5E-8188-0A49-955BBACE37F0}"/>
              </a:ext>
              <a:ext uri="{C183D7F6-B498-43B3-948B-1728B52AA6E4}">
                <adec:decorative xmlns:adec="http://schemas.microsoft.com/office/drawing/2017/decorative" val="1"/>
              </a:ext>
            </a:extLst>
          </p:cNvPr>
          <p:cNvSpPr/>
          <p:nvPr userDrawn="1"/>
        </p:nvSpPr>
        <p:spPr>
          <a:xfrm flipH="1" flipV="1">
            <a:off x="-3" y="4420134"/>
            <a:ext cx="1293237" cy="2437866"/>
          </a:xfrm>
          <a:custGeom>
            <a:avLst/>
            <a:gdLst>
              <a:gd name="connsiteX0" fmla="*/ 1293237 w 1293237"/>
              <a:gd name="connsiteY0" fmla="*/ 2437866 h 2437866"/>
              <a:gd name="connsiteX1" fmla="*/ 1292465 w 1293237"/>
              <a:gd name="connsiteY1" fmla="*/ 2437373 h 2437866"/>
              <a:gd name="connsiteX2" fmla="*/ 0 w 1293237"/>
              <a:gd name="connsiteY2" fmla="*/ 0 h 2437866"/>
              <a:gd name="connsiteX3" fmla="*/ 1293237 w 1293237"/>
              <a:gd name="connsiteY3" fmla="*/ 0 h 2437866"/>
            </a:gdLst>
            <a:ahLst/>
            <a:cxnLst>
              <a:cxn ang="0">
                <a:pos x="connsiteX0" y="connsiteY0"/>
              </a:cxn>
              <a:cxn ang="0">
                <a:pos x="connsiteX1" y="connsiteY1"/>
              </a:cxn>
              <a:cxn ang="0">
                <a:pos x="connsiteX2" y="connsiteY2"/>
              </a:cxn>
              <a:cxn ang="0">
                <a:pos x="connsiteX3" y="connsiteY3"/>
              </a:cxn>
            </a:cxnLst>
            <a:rect l="l" t="t" r="r" b="b"/>
            <a:pathLst>
              <a:path w="1293237" h="2437866">
                <a:moveTo>
                  <a:pt x="1293237" y="2437866"/>
                </a:moveTo>
                <a:lnTo>
                  <a:pt x="1292465" y="2437373"/>
                </a:lnTo>
                <a:cubicBezTo>
                  <a:pt x="511725" y="1903845"/>
                  <a:pt x="0" y="1011184"/>
                  <a:pt x="0" y="0"/>
                </a:cubicBezTo>
                <a:lnTo>
                  <a:pt x="1293237" y="0"/>
                </a:lnTo>
                <a:close/>
              </a:path>
            </a:pathLst>
          </a:custGeom>
          <a:solidFill>
            <a:schemeClr val="accent1"/>
          </a:solidFill>
          <a:ln w="4763" cap="flat">
            <a:noFill/>
            <a:prstDash val="solid"/>
            <a:miter/>
          </a:ln>
        </p:spPr>
        <p:txBody>
          <a:bodyPr wrap="square" rtlCol="0" anchor="ctr">
            <a:noAutofit/>
          </a:bodyPr>
          <a:lstStyle>
            <a:defPPr>
              <a:defRPr lang="es-ES"/>
            </a:defPPr>
          </a:lstStyle>
          <a:p>
            <a:pPr rtl="0"/>
            <a:endParaRPr lang="es-ES" dirty="0"/>
          </a:p>
        </p:txBody>
      </p:sp>
      <p:sp>
        <p:nvSpPr>
          <p:cNvPr id="16" name="Marcador de contenido 3">
            <a:extLst>
              <a:ext uri="{FF2B5EF4-FFF2-40B4-BE49-F238E27FC236}">
                <a16:creationId xmlns:a16="http://schemas.microsoft.com/office/drawing/2014/main" id="{E4BD7F71-D12B-4F27-1505-FF681CF55F73}"/>
              </a:ext>
            </a:extLst>
          </p:cNvPr>
          <p:cNvSpPr>
            <a:spLocks noGrp="1"/>
          </p:cNvSpPr>
          <p:nvPr>
            <p:ph sz="half" idx="2" hasCustomPrompt="1"/>
          </p:nvPr>
        </p:nvSpPr>
        <p:spPr>
          <a:xfrm>
            <a:off x="1550564" y="2303028"/>
            <a:ext cx="5829147" cy="3961593"/>
          </a:xfrm>
        </p:spPr>
        <p:txBody>
          <a:bodyPr lIns="91440" tIns="0" rIns="91440" bIns="0" rtlCol="0">
            <a:normAutofit/>
          </a:bodyPr>
          <a:lstStyle>
            <a:lvl1pPr>
              <a:spcBef>
                <a:spcPts val="1000"/>
              </a:spcBef>
              <a:defRPr lang="es-ES" sz="1800"/>
            </a:lvl1pPr>
            <a:lvl2pPr>
              <a:spcBef>
                <a:spcPts val="1000"/>
              </a:spcBef>
              <a:defRPr lang="es-ES" sz="1800"/>
            </a:lvl2pPr>
            <a:lvl3pPr>
              <a:spcBef>
                <a:spcPts val="1000"/>
              </a:spcBef>
              <a:defRPr lang="es-ES" sz="1800"/>
            </a:lvl3pPr>
            <a:lvl4pPr>
              <a:spcBef>
                <a:spcPts val="1000"/>
              </a:spcBef>
              <a:defRPr lang="es-ES" sz="1800"/>
            </a:lvl4pPr>
            <a:lvl5pPr>
              <a:spcBef>
                <a:spcPts val="1000"/>
              </a:spcBef>
              <a:defRPr lang="es-ES" sz="1800"/>
            </a:lvl5pPr>
          </a:lstStyle>
          <a:p>
            <a:pPr lvl="0" rtl="0"/>
            <a:r>
              <a:rPr lang="es-ES"/>
              <a:t>Haga clic para agregar texto</a:t>
            </a:r>
          </a:p>
          <a:p>
            <a:pPr lvl="1" rtl="0"/>
            <a:r>
              <a:rPr lang="es-ES"/>
              <a:t>Segundo nivel</a:t>
            </a:r>
          </a:p>
          <a:p>
            <a:pPr lvl="2" rtl="0"/>
            <a:r>
              <a:rPr lang="es-ES"/>
              <a:t>Tercer nivel</a:t>
            </a:r>
          </a:p>
          <a:p>
            <a:pPr lvl="3" rtl="0"/>
            <a:r>
              <a:rPr lang="es-ES"/>
              <a:t>Cuarto nivel</a:t>
            </a:r>
          </a:p>
          <a:p>
            <a:pPr lvl="4" rtl="0"/>
            <a:r>
              <a:rPr lang="es-ES"/>
              <a:t>Quinto nivel</a:t>
            </a:r>
          </a:p>
        </p:txBody>
      </p:sp>
      <p:sp>
        <p:nvSpPr>
          <p:cNvPr id="18" name="Marcador de contenido 3">
            <a:extLst>
              <a:ext uri="{FF2B5EF4-FFF2-40B4-BE49-F238E27FC236}">
                <a16:creationId xmlns:a16="http://schemas.microsoft.com/office/drawing/2014/main" id="{FB87C65D-4EF3-18C8-18A8-477F87A37E51}"/>
              </a:ext>
            </a:extLst>
          </p:cNvPr>
          <p:cNvSpPr>
            <a:spLocks noGrp="1"/>
          </p:cNvSpPr>
          <p:nvPr>
            <p:ph sz="half" idx="15" hasCustomPrompt="1"/>
          </p:nvPr>
        </p:nvSpPr>
        <p:spPr>
          <a:xfrm>
            <a:off x="7940842" y="2303028"/>
            <a:ext cx="3485184" cy="3961593"/>
          </a:xfrm>
        </p:spPr>
        <p:txBody>
          <a:bodyPr lIns="91440" tIns="0" rIns="91440" bIns="0" rtlCol="0">
            <a:normAutofit/>
          </a:bodyPr>
          <a:lstStyle>
            <a:lvl1pPr>
              <a:spcBef>
                <a:spcPts val="1000"/>
              </a:spcBef>
              <a:defRPr lang="es-ES" sz="1800"/>
            </a:lvl1pPr>
            <a:lvl2pPr>
              <a:spcBef>
                <a:spcPts val="1000"/>
              </a:spcBef>
              <a:defRPr lang="es-ES" sz="1800"/>
            </a:lvl2pPr>
            <a:lvl3pPr>
              <a:spcBef>
                <a:spcPts val="1000"/>
              </a:spcBef>
              <a:defRPr lang="es-ES" sz="1800"/>
            </a:lvl3pPr>
            <a:lvl4pPr>
              <a:spcBef>
                <a:spcPts val="1000"/>
              </a:spcBef>
              <a:defRPr lang="es-ES" sz="1800"/>
            </a:lvl4pPr>
            <a:lvl5pPr>
              <a:spcBef>
                <a:spcPts val="1000"/>
              </a:spcBef>
              <a:defRPr lang="es-ES" sz="1800"/>
            </a:lvl5pPr>
          </a:lstStyle>
          <a:p>
            <a:pPr lvl="0" rtl="0"/>
            <a:r>
              <a:rPr lang="es-ES"/>
              <a:t>Haga clic para agregar texto</a:t>
            </a:r>
          </a:p>
          <a:p>
            <a:pPr lvl="1" rtl="0"/>
            <a:r>
              <a:rPr lang="es-ES"/>
              <a:t>Segundo nivel</a:t>
            </a:r>
          </a:p>
          <a:p>
            <a:pPr lvl="2" rtl="0"/>
            <a:r>
              <a:rPr lang="es-ES"/>
              <a:t>Tercer nivel</a:t>
            </a:r>
          </a:p>
          <a:p>
            <a:pPr lvl="3" rtl="0"/>
            <a:r>
              <a:rPr lang="es-ES"/>
              <a:t>Cuarto nivel</a:t>
            </a:r>
          </a:p>
          <a:p>
            <a:pPr lvl="4" rtl="0"/>
            <a:r>
              <a:rPr lang="es-ES"/>
              <a:t>Quinto nivel</a:t>
            </a:r>
          </a:p>
        </p:txBody>
      </p:sp>
      <p:sp>
        <p:nvSpPr>
          <p:cNvPr id="27" name="Marcador de número de diapositiva 2">
            <a:extLst>
              <a:ext uri="{FF2B5EF4-FFF2-40B4-BE49-F238E27FC236}">
                <a16:creationId xmlns:a16="http://schemas.microsoft.com/office/drawing/2014/main" id="{AEFFA34C-885D-E995-D8F9-B4ACFBF3110D}"/>
              </a:ext>
            </a:extLst>
          </p:cNvPr>
          <p:cNvSpPr>
            <a:spLocks noGrp="1"/>
          </p:cNvSpPr>
          <p:nvPr>
            <p:ph type="sldNum" sz="quarter" idx="10"/>
          </p:nvPr>
        </p:nvSpPr>
        <p:spPr>
          <a:xfrm>
            <a:off x="10438475" y="457199"/>
            <a:ext cx="987552" cy="471489"/>
          </a:xfrm>
        </p:spPr>
        <p:txBody>
          <a:bodyPr rtlCol="0"/>
          <a:lstStyle>
            <a:lvl1pPr>
              <a:defRPr lang="es-ES" sz="1600">
                <a:latin typeface="+mj-lt"/>
              </a:defRPr>
            </a:lvl1pPr>
          </a:lstStyle>
          <a:p>
            <a:pPr rtl="0"/>
            <a:fld id="{48F63A3B-78C7-47BE-AE5E-E10140E04643}" type="slidenum">
              <a:rPr lang="es-ES" smtClean="0"/>
              <a:pPr rtl="0"/>
              <a:t>‹Nº›</a:t>
            </a:fld>
            <a:endParaRPr lang="es-ES" dirty="0"/>
          </a:p>
        </p:txBody>
      </p:sp>
      <p:pic>
        <p:nvPicPr>
          <p:cNvPr id="43" name="Gráfico 42">
            <a:extLst>
              <a:ext uri="{FF2B5EF4-FFF2-40B4-BE49-F238E27FC236}">
                <a16:creationId xmlns:a16="http://schemas.microsoft.com/office/drawing/2014/main" id="{C6639AD7-128F-B39D-B45F-0F22A2C6D68B}"/>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t="7193"/>
          <a:stretch/>
        </p:blipFill>
        <p:spPr>
          <a:xfrm rot="5400000">
            <a:off x="6072641" y="-5676015"/>
            <a:ext cx="443344" cy="11795374"/>
          </a:xfrm>
          <a:custGeom>
            <a:avLst/>
            <a:gdLst>
              <a:gd name="connsiteX0" fmla="*/ 0 w 1734410"/>
              <a:gd name="connsiteY0" fmla="*/ 0 h 4795637"/>
              <a:gd name="connsiteX1" fmla="*/ 1734410 w 1734410"/>
              <a:gd name="connsiteY1" fmla="*/ 0 h 4795637"/>
              <a:gd name="connsiteX2" fmla="*/ 1734410 w 1734410"/>
              <a:gd name="connsiteY2" fmla="*/ 4795637 h 4795637"/>
              <a:gd name="connsiteX3" fmla="*/ 0 w 1734410"/>
              <a:gd name="connsiteY3" fmla="*/ 4795637 h 4795637"/>
            </a:gdLst>
            <a:ahLst/>
            <a:cxnLst>
              <a:cxn ang="0">
                <a:pos x="connsiteX0" y="connsiteY0"/>
              </a:cxn>
              <a:cxn ang="0">
                <a:pos x="connsiteX1" y="connsiteY1"/>
              </a:cxn>
              <a:cxn ang="0">
                <a:pos x="connsiteX2" y="connsiteY2"/>
              </a:cxn>
              <a:cxn ang="0">
                <a:pos x="connsiteX3" y="connsiteY3"/>
              </a:cxn>
            </a:cxnLst>
            <a:rect l="l" t="t" r="r" b="b"/>
            <a:pathLst>
              <a:path w="1734410" h="4795637">
                <a:moveTo>
                  <a:pt x="0" y="0"/>
                </a:moveTo>
                <a:lnTo>
                  <a:pt x="1734410" y="0"/>
                </a:lnTo>
                <a:lnTo>
                  <a:pt x="1734410" y="4795637"/>
                </a:lnTo>
                <a:lnTo>
                  <a:pt x="0" y="4795637"/>
                </a:lnTo>
                <a:close/>
              </a:path>
            </a:pathLst>
          </a:custGeom>
        </p:spPr>
      </p:pic>
      <p:pic>
        <p:nvPicPr>
          <p:cNvPr id="54" name="Gráfico 53">
            <a:extLst>
              <a:ext uri="{FF2B5EF4-FFF2-40B4-BE49-F238E27FC236}">
                <a16:creationId xmlns:a16="http://schemas.microsoft.com/office/drawing/2014/main" id="{48479A23-C29C-C711-510C-05B69B882268}"/>
              </a:ext>
              <a:ext uri="{C183D7F6-B498-43B3-948B-1728B52AA6E4}">
                <adec:decorative xmlns:adec="http://schemas.microsoft.com/office/drawing/2017/decorative" val="1"/>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t="11443" r="10857"/>
          <a:stretch/>
        </p:blipFill>
        <p:spPr>
          <a:xfrm rot="16200000">
            <a:off x="-6447" y="6444"/>
            <a:ext cx="1961253" cy="1948364"/>
          </a:xfrm>
          <a:custGeom>
            <a:avLst/>
            <a:gdLst>
              <a:gd name="connsiteX0" fmla="*/ 1961253 w 1961253"/>
              <a:gd name="connsiteY0" fmla="*/ 0 h 1948364"/>
              <a:gd name="connsiteX1" fmla="*/ 1961253 w 1961253"/>
              <a:gd name="connsiteY1" fmla="*/ 1948364 h 1948364"/>
              <a:gd name="connsiteX2" fmla="*/ 0 w 1961253"/>
              <a:gd name="connsiteY2" fmla="*/ 1948364 h 1948364"/>
              <a:gd name="connsiteX3" fmla="*/ 0 w 1961253"/>
              <a:gd name="connsiteY3" fmla="*/ 0 h 1948364"/>
            </a:gdLst>
            <a:ahLst/>
            <a:cxnLst>
              <a:cxn ang="0">
                <a:pos x="connsiteX0" y="connsiteY0"/>
              </a:cxn>
              <a:cxn ang="0">
                <a:pos x="connsiteX1" y="connsiteY1"/>
              </a:cxn>
              <a:cxn ang="0">
                <a:pos x="connsiteX2" y="connsiteY2"/>
              </a:cxn>
              <a:cxn ang="0">
                <a:pos x="connsiteX3" y="connsiteY3"/>
              </a:cxn>
            </a:cxnLst>
            <a:rect l="l" t="t" r="r" b="b"/>
            <a:pathLst>
              <a:path w="1961253" h="1948364">
                <a:moveTo>
                  <a:pt x="1961253" y="0"/>
                </a:moveTo>
                <a:lnTo>
                  <a:pt x="1961253" y="1948364"/>
                </a:lnTo>
                <a:lnTo>
                  <a:pt x="0" y="1948364"/>
                </a:lnTo>
                <a:lnTo>
                  <a:pt x="0" y="0"/>
                </a:lnTo>
                <a:close/>
              </a:path>
            </a:pathLst>
          </a:custGeom>
        </p:spPr>
      </p:pic>
      <p:sp>
        <p:nvSpPr>
          <p:cNvPr id="7" name="Imagen 2">
            <a:extLst>
              <a:ext uri="{FF2B5EF4-FFF2-40B4-BE49-F238E27FC236}">
                <a16:creationId xmlns:a16="http://schemas.microsoft.com/office/drawing/2014/main" id="{F3DC42FA-4B8F-2EFC-CAB4-1CCAB93BEB7B}"/>
              </a:ext>
              <a:ext uri="{C183D7F6-B498-43B3-948B-1728B52AA6E4}">
                <adec:decorative xmlns:adec="http://schemas.microsoft.com/office/drawing/2017/decorative" val="1"/>
              </a:ext>
            </a:extLst>
          </p:cNvPr>
          <p:cNvSpPr/>
          <p:nvPr userDrawn="1"/>
        </p:nvSpPr>
        <p:spPr>
          <a:xfrm>
            <a:off x="396626" y="4929577"/>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defPPr>
              <a:defRPr lang="es-ES"/>
            </a:defPPr>
          </a:lstStyle>
          <a:p>
            <a:pPr rtl="0"/>
            <a:endParaRPr lang="es-ES" dirty="0"/>
          </a:p>
        </p:txBody>
      </p:sp>
    </p:spTree>
    <p:extLst>
      <p:ext uri="{BB962C8B-B14F-4D97-AF65-F5344CB8AC3E}">
        <p14:creationId xmlns:p14="http://schemas.microsoft.com/office/powerpoint/2010/main" val="25866507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Escala de tiempo 2">
    <p:spTree>
      <p:nvGrpSpPr>
        <p:cNvPr id="1" name=""/>
        <p:cNvGrpSpPr/>
        <p:nvPr/>
      </p:nvGrpSpPr>
      <p:grpSpPr>
        <a:xfrm>
          <a:off x="0" y="0"/>
          <a:ext cx="0" cy="0"/>
          <a:chOff x="0" y="0"/>
          <a:chExt cx="0" cy="0"/>
        </a:xfrm>
      </p:grpSpPr>
      <p:sp>
        <p:nvSpPr>
          <p:cNvPr id="33" name="Rectángulo 32">
            <a:extLst>
              <a:ext uri="{FF2B5EF4-FFF2-40B4-BE49-F238E27FC236}">
                <a16:creationId xmlns:a16="http://schemas.microsoft.com/office/drawing/2014/main" id="{376CF4B8-1811-BD21-43A7-560AC4724F3B}"/>
              </a:ext>
              <a:ext uri="{C183D7F6-B498-43B3-948B-1728B52AA6E4}">
                <adec:decorative xmlns:adec="http://schemas.microsoft.com/office/drawing/2017/decorative" val="1"/>
              </a:ext>
            </a:extLst>
          </p:cNvPr>
          <p:cNvSpPr/>
          <p:nvPr userDrawn="1"/>
        </p:nvSpPr>
        <p:spPr>
          <a:xfrm>
            <a:off x="-24064" y="0"/>
            <a:ext cx="12216063" cy="34671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es-ES"/>
            </a:defPPr>
          </a:lstStyle>
          <a:p>
            <a:pPr algn="ctr" rtl="0"/>
            <a:endParaRPr lang="es-ES" sz="450" dirty="0"/>
          </a:p>
        </p:txBody>
      </p:sp>
      <p:sp>
        <p:nvSpPr>
          <p:cNvPr id="34" name="Rectángulo 33">
            <a:extLst>
              <a:ext uri="{FF2B5EF4-FFF2-40B4-BE49-F238E27FC236}">
                <a16:creationId xmlns:a16="http://schemas.microsoft.com/office/drawing/2014/main" id="{30B7B4F0-D3BC-63DF-6429-F771BE5A3270}"/>
              </a:ext>
              <a:ext uri="{C183D7F6-B498-43B3-948B-1728B52AA6E4}">
                <adec:decorative xmlns:adec="http://schemas.microsoft.com/office/drawing/2017/decorative" val="1"/>
              </a:ext>
            </a:extLst>
          </p:cNvPr>
          <p:cNvSpPr/>
          <p:nvPr userDrawn="1"/>
        </p:nvSpPr>
        <p:spPr>
          <a:xfrm>
            <a:off x="443346" y="420493"/>
            <a:ext cx="11305309" cy="602672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s-ES"/>
            </a:defPPr>
          </a:lstStyle>
          <a:p>
            <a:pPr algn="ctr" rtl="0"/>
            <a:endParaRPr lang="es-ES" sz="1600" dirty="0"/>
          </a:p>
        </p:txBody>
      </p:sp>
      <p:sp>
        <p:nvSpPr>
          <p:cNvPr id="2" name="Título 1">
            <a:extLst>
              <a:ext uri="{FF2B5EF4-FFF2-40B4-BE49-F238E27FC236}">
                <a16:creationId xmlns:a16="http://schemas.microsoft.com/office/drawing/2014/main" id="{A65C6DDD-D2BB-0153-0F53-9F7C17BDFD2B}"/>
              </a:ext>
            </a:extLst>
          </p:cNvPr>
          <p:cNvSpPr>
            <a:spLocks noGrp="1"/>
          </p:cNvSpPr>
          <p:nvPr>
            <p:ph type="title" hasCustomPrompt="1"/>
          </p:nvPr>
        </p:nvSpPr>
        <p:spPr>
          <a:xfrm>
            <a:off x="914400" y="1057274"/>
            <a:ext cx="10511627" cy="1012785"/>
          </a:xfrm>
        </p:spPr>
        <p:txBody>
          <a:bodyPr tIns="0" bIns="0" rtlCol="0"/>
          <a:lstStyle>
            <a:lvl1pPr algn="ctr">
              <a:lnSpc>
                <a:spcPct val="100000"/>
              </a:lnSpc>
              <a:defRPr lang="es-ES" sz="3600">
                <a:solidFill>
                  <a:schemeClr val="accent6"/>
                </a:solidFill>
              </a:defRPr>
            </a:lvl1pPr>
          </a:lstStyle>
          <a:p>
            <a:pPr rtl="0"/>
            <a:r>
              <a:rPr lang="es-ES"/>
              <a:t>Haga clic para agregar un título</a:t>
            </a:r>
          </a:p>
        </p:txBody>
      </p:sp>
      <p:sp>
        <p:nvSpPr>
          <p:cNvPr id="14" name="Marcador de contenido 5">
            <a:extLst>
              <a:ext uri="{FF2B5EF4-FFF2-40B4-BE49-F238E27FC236}">
                <a16:creationId xmlns:a16="http://schemas.microsoft.com/office/drawing/2014/main" id="{4D6DED8E-165F-59D7-F01C-4EF0446E5FC0}"/>
              </a:ext>
            </a:extLst>
          </p:cNvPr>
          <p:cNvSpPr>
            <a:spLocks noGrp="1"/>
          </p:cNvSpPr>
          <p:nvPr userDrawn="1">
            <p:ph sz="quarter" idx="4" hasCustomPrompt="1"/>
          </p:nvPr>
        </p:nvSpPr>
        <p:spPr>
          <a:xfrm>
            <a:off x="914400" y="2316067"/>
            <a:ext cx="10511627" cy="3948557"/>
          </a:xfrm>
        </p:spPr>
        <p:txBody>
          <a:bodyPr lIns="91440" tIns="91440" rIns="91440" bIns="91440" rtlCol="0">
            <a:normAutofit/>
          </a:bodyPr>
          <a:lstStyle>
            <a:lvl1pPr>
              <a:spcBef>
                <a:spcPts val="1000"/>
              </a:spcBef>
              <a:defRPr lang="es-ES" sz="1800"/>
            </a:lvl1pPr>
            <a:lvl2pPr>
              <a:spcBef>
                <a:spcPts val="1000"/>
              </a:spcBef>
              <a:defRPr lang="es-ES" sz="1800"/>
            </a:lvl2pPr>
            <a:lvl3pPr>
              <a:spcBef>
                <a:spcPts val="1000"/>
              </a:spcBef>
              <a:defRPr lang="es-ES" sz="1800"/>
            </a:lvl3pPr>
            <a:lvl4pPr>
              <a:spcBef>
                <a:spcPts val="1000"/>
              </a:spcBef>
              <a:defRPr lang="es-ES" sz="1800"/>
            </a:lvl4pPr>
            <a:lvl5pPr>
              <a:spcBef>
                <a:spcPts val="1000"/>
              </a:spcBef>
              <a:defRPr lang="es-ES" sz="1800"/>
            </a:lvl5pPr>
          </a:lstStyle>
          <a:p>
            <a:pPr lvl="0" rtl="0"/>
            <a:r>
              <a:rPr lang="es-ES"/>
              <a:t>Haga clic para agregar texto</a:t>
            </a:r>
          </a:p>
          <a:p>
            <a:pPr lvl="1" rtl="0"/>
            <a:r>
              <a:rPr lang="es-ES"/>
              <a:t>Segundo nivel</a:t>
            </a:r>
          </a:p>
          <a:p>
            <a:pPr lvl="2" rtl="0"/>
            <a:r>
              <a:rPr lang="es-ES"/>
              <a:t>Tercer nivel</a:t>
            </a:r>
          </a:p>
          <a:p>
            <a:pPr lvl="3" rtl="0"/>
            <a:r>
              <a:rPr lang="es-ES"/>
              <a:t>Cuarto nivel</a:t>
            </a:r>
          </a:p>
          <a:p>
            <a:pPr lvl="4" rtl="0"/>
            <a:r>
              <a:rPr lang="es-ES"/>
              <a:t>Quinto nivel</a:t>
            </a:r>
          </a:p>
        </p:txBody>
      </p:sp>
      <p:sp>
        <p:nvSpPr>
          <p:cNvPr id="16" name="Marcador de número de diapositiva 2">
            <a:extLst>
              <a:ext uri="{FF2B5EF4-FFF2-40B4-BE49-F238E27FC236}">
                <a16:creationId xmlns:a16="http://schemas.microsoft.com/office/drawing/2014/main" id="{2933FDAB-13EE-5F9F-5DFC-A5A60BC63623}"/>
              </a:ext>
            </a:extLst>
          </p:cNvPr>
          <p:cNvSpPr>
            <a:spLocks noGrp="1"/>
          </p:cNvSpPr>
          <p:nvPr>
            <p:ph type="sldNum" sz="quarter" idx="10"/>
          </p:nvPr>
        </p:nvSpPr>
        <p:spPr>
          <a:xfrm>
            <a:off x="10358437" y="457199"/>
            <a:ext cx="1067589" cy="471489"/>
          </a:xfrm>
        </p:spPr>
        <p:txBody>
          <a:bodyPr rtlCol="0"/>
          <a:lstStyle>
            <a:lvl1pPr>
              <a:defRPr lang="es-ES" sz="1600">
                <a:latin typeface="+mj-lt"/>
              </a:defRPr>
            </a:lvl1pPr>
          </a:lstStyle>
          <a:p>
            <a:pPr rtl="0"/>
            <a:fld id="{48F63A3B-78C7-47BE-AE5E-E10140E04643}" type="slidenum">
              <a:rPr lang="es-ES" smtClean="0"/>
              <a:pPr rtl="0"/>
              <a:t>‹Nº›</a:t>
            </a:fld>
            <a:endParaRPr lang="es-ES" dirty="0"/>
          </a:p>
        </p:txBody>
      </p:sp>
    </p:spTree>
    <p:extLst>
      <p:ext uri="{BB962C8B-B14F-4D97-AF65-F5344CB8AC3E}">
        <p14:creationId xmlns:p14="http://schemas.microsoft.com/office/powerpoint/2010/main" val="27675081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ierre">
    <p:bg>
      <p:bgPr>
        <a:solidFill>
          <a:schemeClr val="accent6"/>
        </a:solidFill>
        <a:effectLst/>
      </p:bgPr>
    </p:bg>
    <p:spTree>
      <p:nvGrpSpPr>
        <p:cNvPr id="1" name=""/>
        <p:cNvGrpSpPr/>
        <p:nvPr/>
      </p:nvGrpSpPr>
      <p:grpSpPr>
        <a:xfrm>
          <a:off x="0" y="0"/>
          <a:ext cx="0" cy="0"/>
          <a:chOff x="0" y="0"/>
          <a:chExt cx="0" cy="0"/>
        </a:xfrm>
      </p:grpSpPr>
      <p:sp>
        <p:nvSpPr>
          <p:cNvPr id="13" name="Forma libre: Forma 12">
            <a:extLst>
              <a:ext uri="{FF2B5EF4-FFF2-40B4-BE49-F238E27FC236}">
                <a16:creationId xmlns:a16="http://schemas.microsoft.com/office/drawing/2014/main" id="{AEF1F750-031C-BDB7-BD7B-9CBE17406FDB}"/>
              </a:ext>
              <a:ext uri="{C183D7F6-B498-43B3-948B-1728B52AA6E4}">
                <adec:decorative xmlns:adec="http://schemas.microsoft.com/office/drawing/2017/decorative" val="1"/>
              </a:ext>
            </a:extLst>
          </p:cNvPr>
          <p:cNvSpPr/>
          <p:nvPr userDrawn="1"/>
        </p:nvSpPr>
        <p:spPr>
          <a:xfrm>
            <a:off x="0" y="0"/>
            <a:ext cx="8948738" cy="6858000"/>
          </a:xfrm>
          <a:custGeom>
            <a:avLst/>
            <a:gdLst>
              <a:gd name="connsiteX0" fmla="*/ 0 w 8948738"/>
              <a:gd name="connsiteY0" fmla="*/ 0 h 6858000"/>
              <a:gd name="connsiteX1" fmla="*/ 5932941 w 8948738"/>
              <a:gd name="connsiteY1" fmla="*/ 0 h 6858000"/>
              <a:gd name="connsiteX2" fmla="*/ 6047310 w 8948738"/>
              <a:gd name="connsiteY2" fmla="*/ 14613 h 6858000"/>
              <a:gd name="connsiteX3" fmla="*/ 8948738 w 8948738"/>
              <a:gd name="connsiteY3" fmla="*/ 3416480 h 6858000"/>
              <a:gd name="connsiteX4" fmla="*/ 5702202 w 8948738"/>
              <a:gd name="connsiteY4" fmla="*/ 6853523 h 6858000"/>
              <a:gd name="connsiteX5" fmla="*/ 5526113 w 8948738"/>
              <a:gd name="connsiteY5" fmla="*/ 6858000 h 6858000"/>
              <a:gd name="connsiteX6" fmla="*/ 0 w 894873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48738" h="6858000">
                <a:moveTo>
                  <a:pt x="0" y="0"/>
                </a:moveTo>
                <a:lnTo>
                  <a:pt x="5932941" y="0"/>
                </a:lnTo>
                <a:lnTo>
                  <a:pt x="6047310" y="14613"/>
                </a:lnTo>
                <a:cubicBezTo>
                  <a:pt x="7690210" y="267026"/>
                  <a:pt x="8948738" y="1693971"/>
                  <a:pt x="8948738" y="3416480"/>
                </a:cubicBezTo>
                <a:cubicBezTo>
                  <a:pt x="8948738" y="5257788"/>
                  <a:pt x="7510634" y="6761349"/>
                  <a:pt x="5702202" y="6853523"/>
                </a:cubicBezTo>
                <a:lnTo>
                  <a:pt x="5526113" y="6858000"/>
                </a:lnTo>
                <a:lnTo>
                  <a:pt x="0" y="6858000"/>
                </a:lnTo>
                <a:close/>
              </a:path>
            </a:pathLst>
          </a:custGeom>
          <a:solidFill>
            <a:schemeClr val="bg1"/>
          </a:solidFill>
          <a:ln w="476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s-ES"/>
            </a:defPPr>
          </a:lstStyle>
          <a:p>
            <a:pPr lvl="0" rtl="0"/>
            <a:endParaRPr lang="es-ES" dirty="0">
              <a:solidFill>
                <a:schemeClr val="tx1"/>
              </a:solidFill>
            </a:endParaRPr>
          </a:p>
        </p:txBody>
      </p:sp>
      <p:sp>
        <p:nvSpPr>
          <p:cNvPr id="19" name="Forma libre: Forma 18">
            <a:extLst>
              <a:ext uri="{FF2B5EF4-FFF2-40B4-BE49-F238E27FC236}">
                <a16:creationId xmlns:a16="http://schemas.microsoft.com/office/drawing/2014/main" id="{FEB515B5-2D9F-58E1-6E3C-CCBF105D891E}"/>
              </a:ext>
              <a:ext uri="{C183D7F6-B498-43B3-948B-1728B52AA6E4}">
                <adec:decorative xmlns:adec="http://schemas.microsoft.com/office/drawing/2017/decorative" val="1"/>
              </a:ext>
            </a:extLst>
          </p:cNvPr>
          <p:cNvSpPr/>
          <p:nvPr userDrawn="1"/>
        </p:nvSpPr>
        <p:spPr>
          <a:xfrm>
            <a:off x="7527501" y="0"/>
            <a:ext cx="4671276" cy="6857999"/>
          </a:xfrm>
          <a:custGeom>
            <a:avLst/>
            <a:gdLst>
              <a:gd name="connsiteX0" fmla="*/ 3416476 w 4653374"/>
              <a:gd name="connsiteY0" fmla="*/ 0 h 6831717"/>
              <a:gd name="connsiteX1" fmla="*/ 4653374 w 4653374"/>
              <a:gd name="connsiteY1" fmla="*/ 0 h 6831717"/>
              <a:gd name="connsiteX2" fmla="*/ 4653374 w 4653374"/>
              <a:gd name="connsiteY2" fmla="*/ 6831717 h 6831717"/>
              <a:gd name="connsiteX3" fmla="*/ 3416476 w 4653374"/>
              <a:gd name="connsiteY3" fmla="*/ 6831717 h 6831717"/>
              <a:gd name="connsiteX4" fmla="*/ 0 w 4653374"/>
              <a:gd name="connsiteY4" fmla="*/ 3415863 h 6831717"/>
              <a:gd name="connsiteX5" fmla="*/ 3416476 w 4653374"/>
              <a:gd name="connsiteY5" fmla="*/ 0 h 6831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53374" h="6831717">
                <a:moveTo>
                  <a:pt x="3416476" y="0"/>
                </a:moveTo>
                <a:lnTo>
                  <a:pt x="4653374" y="0"/>
                </a:lnTo>
                <a:lnTo>
                  <a:pt x="4653374" y="6831717"/>
                </a:lnTo>
                <a:lnTo>
                  <a:pt x="3416476" y="6831717"/>
                </a:lnTo>
                <a:cubicBezTo>
                  <a:pt x="1529612" y="6831717"/>
                  <a:pt x="0" y="5302406"/>
                  <a:pt x="0" y="3415863"/>
                </a:cubicBezTo>
                <a:cubicBezTo>
                  <a:pt x="0" y="1529335"/>
                  <a:pt x="1529607" y="0"/>
                  <a:pt x="3416476" y="0"/>
                </a:cubicBezTo>
                <a:close/>
              </a:path>
            </a:pathLst>
          </a:custGeom>
          <a:solidFill>
            <a:schemeClr val="accent1"/>
          </a:solidFill>
          <a:ln w="4777" cap="flat">
            <a:noFill/>
            <a:prstDash val="solid"/>
            <a:miter/>
          </a:ln>
        </p:spPr>
        <p:txBody>
          <a:bodyPr rtlCol="0" anchor="ctr"/>
          <a:lstStyle>
            <a:defPPr>
              <a:defRPr lang="es-ES"/>
            </a:defPPr>
          </a:lstStyle>
          <a:p>
            <a:pPr rtl="0"/>
            <a:endParaRPr lang="es-ES" dirty="0"/>
          </a:p>
        </p:txBody>
      </p:sp>
      <p:pic>
        <p:nvPicPr>
          <p:cNvPr id="9" name="Imagen 2">
            <a:extLst>
              <a:ext uri="{FF2B5EF4-FFF2-40B4-BE49-F238E27FC236}">
                <a16:creationId xmlns:a16="http://schemas.microsoft.com/office/drawing/2014/main" id="{5CCFEDF9-5B69-87BA-8A33-35033DA4013F}"/>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8766586" y="0"/>
            <a:ext cx="3432191" cy="3432191"/>
          </a:xfrm>
          <a:prstGeom prst="rect">
            <a:avLst/>
          </a:prstGeom>
        </p:spPr>
      </p:pic>
      <p:sp>
        <p:nvSpPr>
          <p:cNvPr id="2" name="Título 1"/>
          <p:cNvSpPr>
            <a:spLocks noGrp="1"/>
          </p:cNvSpPr>
          <p:nvPr>
            <p:ph type="ctrTitle" hasCustomPrompt="1"/>
          </p:nvPr>
        </p:nvSpPr>
        <p:spPr>
          <a:xfrm>
            <a:off x="914401" y="849782"/>
            <a:ext cx="5715000" cy="2727709"/>
          </a:xfrm>
        </p:spPr>
        <p:txBody>
          <a:bodyPr tIns="0" bIns="0" rtlCol="0" anchor="b" anchorCtr="0">
            <a:noAutofit/>
          </a:bodyPr>
          <a:lstStyle>
            <a:lvl1pPr algn="l">
              <a:lnSpc>
                <a:spcPct val="100000"/>
              </a:lnSpc>
              <a:defRPr lang="es-ES" sz="3600"/>
            </a:lvl1pPr>
          </a:lstStyle>
          <a:p>
            <a:pPr rtl="0"/>
            <a:r>
              <a:rPr lang="es-ES"/>
              <a:t>Haga clic para agregar un título</a:t>
            </a:r>
          </a:p>
        </p:txBody>
      </p:sp>
      <p:sp>
        <p:nvSpPr>
          <p:cNvPr id="6" name="Subtítulo 2">
            <a:extLst>
              <a:ext uri="{FF2B5EF4-FFF2-40B4-BE49-F238E27FC236}">
                <a16:creationId xmlns:a16="http://schemas.microsoft.com/office/drawing/2014/main" id="{86F10CB4-CF79-A942-DA9C-04CBB7C89DC3}"/>
              </a:ext>
            </a:extLst>
          </p:cNvPr>
          <p:cNvSpPr>
            <a:spLocks noGrp="1"/>
          </p:cNvSpPr>
          <p:nvPr>
            <p:ph type="subTitle" idx="1" hasCustomPrompt="1"/>
          </p:nvPr>
        </p:nvSpPr>
        <p:spPr>
          <a:xfrm>
            <a:off x="914401" y="3813606"/>
            <a:ext cx="5715000" cy="2234642"/>
          </a:xfrm>
        </p:spPr>
        <p:txBody>
          <a:bodyPr lIns="91440" tIns="0" rIns="91440" bIns="0" rtlCol="0" anchor="t" anchorCtr="0">
            <a:normAutofit/>
          </a:bodyPr>
          <a:lstStyle>
            <a:lvl1pPr marL="0" indent="0" algn="l">
              <a:spcBef>
                <a:spcPts val="576"/>
              </a:spcBef>
              <a:buNone/>
              <a:defRPr lang="es-ES" sz="2400"/>
            </a:lvl1pPr>
            <a:lvl2pPr marL="457200" indent="0" algn="ctr">
              <a:buNone/>
              <a:defRPr lang="es-ES" sz="2000"/>
            </a:lvl2pPr>
            <a:lvl3pPr marL="914400" indent="0" algn="ctr">
              <a:buNone/>
              <a:defRPr lang="es-ES" sz="1800"/>
            </a:lvl3pPr>
            <a:lvl4pPr marL="1371600" indent="0" algn="ctr">
              <a:buNone/>
              <a:defRPr lang="es-ES" sz="1600"/>
            </a:lvl4pPr>
            <a:lvl5pPr marL="1828800" indent="0" algn="ctr">
              <a:buNone/>
              <a:defRPr lang="es-ES" sz="1600"/>
            </a:lvl5pPr>
            <a:lvl6pPr marL="2286000" indent="0" algn="ctr">
              <a:buNone/>
              <a:defRPr lang="es-ES" sz="1600"/>
            </a:lvl6pPr>
            <a:lvl7pPr marL="2743200" indent="0" algn="ctr">
              <a:buNone/>
              <a:defRPr lang="es-ES" sz="1600"/>
            </a:lvl7pPr>
            <a:lvl8pPr marL="3200400" indent="0" algn="ctr">
              <a:buNone/>
              <a:defRPr lang="es-ES" sz="1600"/>
            </a:lvl8pPr>
            <a:lvl9pPr marL="3657600" indent="0" algn="ctr">
              <a:buNone/>
              <a:defRPr lang="es-ES" sz="1600"/>
            </a:lvl9pPr>
          </a:lstStyle>
          <a:p>
            <a:pPr rtl="0"/>
            <a:r>
              <a:rPr lang="es-ES"/>
              <a:t>Haga clic para agregar un subtítulo</a:t>
            </a:r>
          </a:p>
        </p:txBody>
      </p:sp>
    </p:spTree>
    <p:extLst>
      <p:ext uri="{BB962C8B-B14F-4D97-AF65-F5344CB8AC3E}">
        <p14:creationId xmlns:p14="http://schemas.microsoft.com/office/powerpoint/2010/main" val="23728988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7" name="Forma libre: Forma 6">
            <a:extLst>
              <a:ext uri="{FF2B5EF4-FFF2-40B4-BE49-F238E27FC236}">
                <a16:creationId xmlns:a16="http://schemas.microsoft.com/office/drawing/2014/main" id="{2C6B5F91-ABF5-D0B6-E43F-40CEDC3A6DF8}"/>
              </a:ext>
              <a:ext uri="{C183D7F6-B498-43B3-948B-1728B52AA6E4}">
                <adec:decorative xmlns:adec="http://schemas.microsoft.com/office/drawing/2017/decorative" val="1"/>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s-ES"/>
            </a:defPPr>
          </a:lstStyle>
          <a:p>
            <a:pPr lvl="0" rtl="0"/>
            <a:endParaRPr lang="es-ES" dirty="0">
              <a:solidFill>
                <a:schemeClr val="tx1"/>
              </a:solidFill>
            </a:endParaRPr>
          </a:p>
        </p:txBody>
      </p:sp>
      <p:sp>
        <p:nvSpPr>
          <p:cNvPr id="9" name="Forma libre: Forma 8">
            <a:extLst>
              <a:ext uri="{FF2B5EF4-FFF2-40B4-BE49-F238E27FC236}">
                <a16:creationId xmlns:a16="http://schemas.microsoft.com/office/drawing/2014/main" id="{A52D64F1-27B6-A1E5-4F44-A6029FAB307B}"/>
              </a:ext>
              <a:ext uri="{C183D7F6-B498-43B3-948B-1728B52AA6E4}">
                <adec:decorative xmlns:adec="http://schemas.microsoft.com/office/drawing/2017/decorative" val="1"/>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s-ES"/>
            </a:defPPr>
          </a:lstStyle>
          <a:p>
            <a:pPr lvl="0" rtl="0"/>
            <a:endParaRPr lang="es-ES" dirty="0">
              <a:solidFill>
                <a:schemeClr val="tx1"/>
              </a:solidFill>
            </a:endParaRPr>
          </a:p>
        </p:txBody>
      </p:sp>
      <p:sp>
        <p:nvSpPr>
          <p:cNvPr id="2" name="Título 1"/>
          <p:cNvSpPr>
            <a:spLocks noGrp="1"/>
          </p:cNvSpPr>
          <p:nvPr>
            <p:ph type="title" hasCustomPrompt="1"/>
          </p:nvPr>
        </p:nvSpPr>
        <p:spPr/>
        <p:txBody>
          <a:bodyPr rtlCol="0" anchor="ctr" anchorCtr="0"/>
          <a:lstStyle>
            <a:defPPr>
              <a:defRPr lang="es-ES"/>
            </a:defPPr>
          </a:lstStyle>
          <a:p>
            <a:pPr rtl="0"/>
            <a:r>
              <a:rPr lang="es-ES"/>
              <a:t>Haga clic para agregar un título</a:t>
            </a:r>
          </a:p>
        </p:txBody>
      </p:sp>
      <p:sp>
        <p:nvSpPr>
          <p:cNvPr id="5" name="Marcador de número de diapositiva 4"/>
          <p:cNvSpPr>
            <a:spLocks noGrp="1"/>
          </p:cNvSpPr>
          <p:nvPr>
            <p:ph type="sldNum" sz="quarter" idx="12"/>
          </p:nvPr>
        </p:nvSpPr>
        <p:spPr/>
        <p:txBody>
          <a:bodyPr rtlCol="0"/>
          <a:lstStyle>
            <a:lvl1pPr>
              <a:defRPr lang="es-ES">
                <a:latin typeface="+mn-lt"/>
              </a:defRPr>
            </a:lvl1pPr>
          </a:lstStyle>
          <a:p>
            <a:pPr rtl="0"/>
            <a:fld id="{48F63A3B-78C7-47BE-AE5E-E10140E04643}" type="slidenum">
              <a:rPr lang="es-ES" smtClean="0"/>
              <a:pPr rtl="0"/>
              <a:t>‹Nº›</a:t>
            </a:fld>
            <a:endParaRPr lang="es-ES" dirty="0"/>
          </a:p>
        </p:txBody>
      </p:sp>
    </p:spTree>
    <p:extLst>
      <p:ext uri="{BB962C8B-B14F-4D97-AF65-F5344CB8AC3E}">
        <p14:creationId xmlns:p14="http://schemas.microsoft.com/office/powerpoint/2010/main" val="20718684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6" name="Forma libre: Forma 5">
            <a:extLst>
              <a:ext uri="{FF2B5EF4-FFF2-40B4-BE49-F238E27FC236}">
                <a16:creationId xmlns:a16="http://schemas.microsoft.com/office/drawing/2014/main" id="{A626DE4B-D4E5-B36A-89FA-7C0E87AFC31D}"/>
              </a:ext>
              <a:ext uri="{C183D7F6-B498-43B3-948B-1728B52AA6E4}">
                <adec:decorative xmlns:adec="http://schemas.microsoft.com/office/drawing/2017/decorative" val="1"/>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s-ES"/>
            </a:defPPr>
          </a:lstStyle>
          <a:p>
            <a:pPr lvl="0" rtl="0"/>
            <a:endParaRPr lang="es-ES" dirty="0">
              <a:solidFill>
                <a:schemeClr val="tx1"/>
              </a:solidFill>
            </a:endParaRPr>
          </a:p>
        </p:txBody>
      </p:sp>
      <p:sp>
        <p:nvSpPr>
          <p:cNvPr id="8" name="Forma libre: Forma 7">
            <a:extLst>
              <a:ext uri="{FF2B5EF4-FFF2-40B4-BE49-F238E27FC236}">
                <a16:creationId xmlns:a16="http://schemas.microsoft.com/office/drawing/2014/main" id="{95243571-BE64-3777-F992-88FC43A60537}"/>
              </a:ext>
              <a:ext uri="{C183D7F6-B498-43B3-948B-1728B52AA6E4}">
                <adec:decorative xmlns:adec="http://schemas.microsoft.com/office/drawing/2017/decorative" val="1"/>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s-ES"/>
            </a:defPPr>
          </a:lstStyle>
          <a:p>
            <a:pPr lvl="0" rtl="0"/>
            <a:endParaRPr lang="es-ES" dirty="0">
              <a:solidFill>
                <a:schemeClr val="tx1"/>
              </a:solidFill>
            </a:endParaRPr>
          </a:p>
        </p:txBody>
      </p:sp>
      <p:sp>
        <p:nvSpPr>
          <p:cNvPr id="4" name="Marcador de número de diapositiva 3"/>
          <p:cNvSpPr>
            <a:spLocks noGrp="1"/>
          </p:cNvSpPr>
          <p:nvPr>
            <p:ph type="sldNum" sz="quarter" idx="12"/>
          </p:nvPr>
        </p:nvSpPr>
        <p:spPr/>
        <p:txBody>
          <a:bodyPr rtlCol="0"/>
          <a:lstStyle>
            <a:lvl1pPr>
              <a:defRPr lang="es-ES">
                <a:latin typeface="+mn-lt"/>
              </a:defRPr>
            </a:lvl1pPr>
          </a:lstStyle>
          <a:p>
            <a:pPr rtl="0"/>
            <a:fld id="{48F63A3B-78C7-47BE-AE5E-E10140E04643}" type="slidenum">
              <a:rPr lang="es-ES" smtClean="0"/>
              <a:pPr rtl="0"/>
              <a:t>‹Nº›</a:t>
            </a:fld>
            <a:endParaRPr lang="es-ES" dirty="0"/>
          </a:p>
        </p:txBody>
      </p:sp>
    </p:spTree>
    <p:extLst>
      <p:ext uri="{BB962C8B-B14F-4D97-AF65-F5344CB8AC3E}">
        <p14:creationId xmlns:p14="http://schemas.microsoft.com/office/powerpoint/2010/main" val="15811828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11" name="Forma libre: Forma 10">
            <a:extLst>
              <a:ext uri="{FF2B5EF4-FFF2-40B4-BE49-F238E27FC236}">
                <a16:creationId xmlns:a16="http://schemas.microsoft.com/office/drawing/2014/main" id="{ADFAE2CB-0EAD-E788-FCB7-FB12F6939199}"/>
              </a:ext>
              <a:ext uri="{C183D7F6-B498-43B3-948B-1728B52AA6E4}">
                <adec:decorative xmlns:adec="http://schemas.microsoft.com/office/drawing/2017/decorative" val="1"/>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s-ES"/>
            </a:defPPr>
          </a:lstStyle>
          <a:p>
            <a:pPr lvl="0" rtl="0"/>
            <a:endParaRPr lang="es-ES" dirty="0">
              <a:solidFill>
                <a:schemeClr val="tx1"/>
              </a:solidFill>
            </a:endParaRPr>
          </a:p>
        </p:txBody>
      </p:sp>
      <p:sp>
        <p:nvSpPr>
          <p:cNvPr id="2" name="Título 1"/>
          <p:cNvSpPr>
            <a:spLocks noGrp="1"/>
          </p:cNvSpPr>
          <p:nvPr>
            <p:ph type="title" hasCustomPrompt="1"/>
          </p:nvPr>
        </p:nvSpPr>
        <p:spPr>
          <a:xfrm>
            <a:off x="758952" y="758952"/>
            <a:ext cx="3932237" cy="1524662"/>
          </a:xfrm>
        </p:spPr>
        <p:txBody>
          <a:bodyPr rtlCol="0" anchor="b"/>
          <a:lstStyle>
            <a:lvl1pPr>
              <a:lnSpc>
                <a:spcPct val="100000"/>
              </a:lnSpc>
              <a:defRPr lang="es-ES" sz="3200"/>
            </a:lvl1pPr>
          </a:lstStyle>
          <a:p>
            <a:pPr rtl="0"/>
            <a:r>
              <a:rPr lang="es-ES"/>
              <a:t>Haga clic para agregar un título</a:t>
            </a:r>
          </a:p>
        </p:txBody>
      </p:sp>
      <p:sp>
        <p:nvSpPr>
          <p:cNvPr id="7" name="Marcador de número de diapositiva 6"/>
          <p:cNvSpPr>
            <a:spLocks noGrp="1"/>
          </p:cNvSpPr>
          <p:nvPr>
            <p:ph type="sldNum" sz="quarter" idx="12"/>
          </p:nvPr>
        </p:nvSpPr>
        <p:spPr/>
        <p:txBody>
          <a:bodyPr rtlCol="0"/>
          <a:lstStyle>
            <a:lvl1pPr>
              <a:defRPr lang="es-ES">
                <a:latin typeface="+mn-lt"/>
              </a:defRPr>
            </a:lvl1pPr>
          </a:lstStyle>
          <a:p>
            <a:pPr rtl="0"/>
            <a:fld id="{48F63A3B-78C7-47BE-AE5E-E10140E04643}" type="slidenum">
              <a:rPr lang="es-ES" smtClean="0"/>
              <a:pPr rtl="0"/>
              <a:t>‹Nº›</a:t>
            </a:fld>
            <a:endParaRPr lang="es-ES" dirty="0"/>
          </a:p>
        </p:txBody>
      </p:sp>
      <p:sp>
        <p:nvSpPr>
          <p:cNvPr id="4" name="Marcador de texto 3"/>
          <p:cNvSpPr>
            <a:spLocks noGrp="1"/>
          </p:cNvSpPr>
          <p:nvPr>
            <p:ph type="body" sz="half" idx="2" hasCustomPrompt="1"/>
          </p:nvPr>
        </p:nvSpPr>
        <p:spPr>
          <a:xfrm>
            <a:off x="758952" y="2286000"/>
            <a:ext cx="3932237" cy="3567086"/>
          </a:xfrm>
        </p:spPr>
        <p:txBody>
          <a:bodyPr rtlCol="0"/>
          <a:lstStyle>
            <a:lvl1pPr marL="0" indent="0">
              <a:buNone/>
              <a:defRPr lang="es-ES" sz="1600"/>
            </a:lvl1pPr>
            <a:lvl2pPr marL="457200" indent="0">
              <a:buNone/>
              <a:defRPr lang="es-ES" sz="1400"/>
            </a:lvl2pPr>
            <a:lvl3pPr marL="914400" indent="0">
              <a:buNone/>
              <a:defRPr lang="es-ES" sz="1200"/>
            </a:lvl3pPr>
            <a:lvl4pPr marL="1371600" indent="0">
              <a:buNone/>
              <a:defRPr lang="es-ES" sz="1000"/>
            </a:lvl4pPr>
            <a:lvl5pPr marL="1828800" indent="0">
              <a:buNone/>
              <a:defRPr lang="es-ES" sz="1000"/>
            </a:lvl5pPr>
            <a:lvl6pPr marL="2286000" indent="0">
              <a:buNone/>
              <a:defRPr lang="es-ES" sz="1000"/>
            </a:lvl6pPr>
            <a:lvl7pPr marL="2743200" indent="0">
              <a:buNone/>
              <a:defRPr lang="es-ES" sz="1000"/>
            </a:lvl7pPr>
            <a:lvl8pPr marL="3200400" indent="0">
              <a:buNone/>
              <a:defRPr lang="es-ES" sz="1000"/>
            </a:lvl8pPr>
            <a:lvl9pPr marL="3657600" indent="0">
              <a:buNone/>
              <a:defRPr lang="es-ES" sz="1000"/>
            </a:lvl9pPr>
          </a:lstStyle>
          <a:p>
            <a:pPr lvl="0" rtl="0"/>
            <a:r>
              <a:rPr lang="es-ES"/>
              <a:t>Haga clic para agregar texto</a:t>
            </a:r>
          </a:p>
        </p:txBody>
      </p:sp>
      <p:sp>
        <p:nvSpPr>
          <p:cNvPr id="3" name="Marcador de contenido 2"/>
          <p:cNvSpPr>
            <a:spLocks noGrp="1"/>
          </p:cNvSpPr>
          <p:nvPr>
            <p:ph idx="1" hasCustomPrompt="1"/>
          </p:nvPr>
        </p:nvSpPr>
        <p:spPr>
          <a:xfrm>
            <a:off x="5183187" y="741459"/>
            <a:ext cx="6242839" cy="5119592"/>
          </a:xfrm>
        </p:spPr>
        <p:txBody>
          <a:bodyPr rtlCol="0"/>
          <a:lstStyle>
            <a:lvl1pPr>
              <a:defRPr lang="es-ES" sz="3200"/>
            </a:lvl1pPr>
            <a:lvl2pPr>
              <a:defRPr lang="es-ES" sz="2800"/>
            </a:lvl2pPr>
            <a:lvl3pPr>
              <a:defRPr lang="es-ES" sz="2400"/>
            </a:lvl3pPr>
            <a:lvl4pPr>
              <a:defRPr lang="es-ES" sz="2000"/>
            </a:lvl4pPr>
            <a:lvl5pPr>
              <a:defRPr lang="es-ES" sz="2000"/>
            </a:lvl5pPr>
            <a:lvl6pPr>
              <a:defRPr lang="es-ES" sz="2000"/>
            </a:lvl6pPr>
            <a:lvl7pPr>
              <a:defRPr lang="es-ES" sz="2000"/>
            </a:lvl7pPr>
            <a:lvl8pPr>
              <a:defRPr lang="es-ES" sz="2000"/>
            </a:lvl8pPr>
            <a:lvl9pPr>
              <a:defRPr lang="es-ES" sz="2000"/>
            </a:lvl9pPr>
          </a:lstStyle>
          <a:p>
            <a:pPr lvl="0" rtl="0"/>
            <a:r>
              <a:rPr lang="es-ES"/>
              <a:t>Haga clic para agregar texto</a:t>
            </a:r>
          </a:p>
          <a:p>
            <a:pPr lvl="1" rtl="0"/>
            <a:r>
              <a:rPr lang="es-ES"/>
              <a:t>Segundo nivel</a:t>
            </a:r>
          </a:p>
          <a:p>
            <a:pPr lvl="2" rtl="0"/>
            <a:r>
              <a:rPr lang="es-ES"/>
              <a:t>Tercer nivel</a:t>
            </a:r>
          </a:p>
          <a:p>
            <a:pPr lvl="3" rtl="0"/>
            <a:r>
              <a:rPr lang="es-ES"/>
              <a:t>Cuarto nivel</a:t>
            </a:r>
          </a:p>
          <a:p>
            <a:pPr lvl="4" rtl="0"/>
            <a:r>
              <a:rPr lang="es-ES"/>
              <a:t>Quinto nivel</a:t>
            </a:r>
          </a:p>
        </p:txBody>
      </p:sp>
    </p:spTree>
    <p:extLst>
      <p:ext uri="{BB962C8B-B14F-4D97-AF65-F5344CB8AC3E}">
        <p14:creationId xmlns:p14="http://schemas.microsoft.com/office/powerpoint/2010/main" val="27450055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Imagen con leyenda">
    <p:spTree>
      <p:nvGrpSpPr>
        <p:cNvPr id="1" name=""/>
        <p:cNvGrpSpPr/>
        <p:nvPr/>
      </p:nvGrpSpPr>
      <p:grpSpPr>
        <a:xfrm>
          <a:off x="0" y="0"/>
          <a:ext cx="0" cy="0"/>
          <a:chOff x="0" y="0"/>
          <a:chExt cx="0" cy="0"/>
        </a:xfrm>
      </p:grpSpPr>
      <p:sp>
        <p:nvSpPr>
          <p:cNvPr id="11" name="Forma libre: Forma 10">
            <a:extLst>
              <a:ext uri="{FF2B5EF4-FFF2-40B4-BE49-F238E27FC236}">
                <a16:creationId xmlns:a16="http://schemas.microsoft.com/office/drawing/2014/main" id="{CAA6B609-D718-DB49-892F-7E49376CC913}"/>
              </a:ext>
              <a:ext uri="{C183D7F6-B498-43B3-948B-1728B52AA6E4}">
                <adec:decorative xmlns:adec="http://schemas.microsoft.com/office/drawing/2017/decorative" val="1"/>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s-ES"/>
            </a:defPPr>
          </a:lstStyle>
          <a:p>
            <a:pPr lvl="0" rtl="0"/>
            <a:endParaRPr lang="es-ES" dirty="0">
              <a:solidFill>
                <a:schemeClr val="tx1"/>
              </a:solidFill>
            </a:endParaRPr>
          </a:p>
        </p:txBody>
      </p:sp>
      <p:sp>
        <p:nvSpPr>
          <p:cNvPr id="2" name="Título 1"/>
          <p:cNvSpPr>
            <a:spLocks noGrp="1"/>
          </p:cNvSpPr>
          <p:nvPr>
            <p:ph type="title" hasCustomPrompt="1"/>
          </p:nvPr>
        </p:nvSpPr>
        <p:spPr>
          <a:xfrm>
            <a:off x="760938" y="755372"/>
            <a:ext cx="3931920" cy="1527048"/>
          </a:xfrm>
        </p:spPr>
        <p:txBody>
          <a:bodyPr rtlCol="0" anchor="b"/>
          <a:lstStyle>
            <a:lvl1pPr>
              <a:lnSpc>
                <a:spcPct val="100000"/>
              </a:lnSpc>
              <a:defRPr lang="es-ES" sz="3200"/>
            </a:lvl1pPr>
          </a:lstStyle>
          <a:p>
            <a:pPr rtl="0"/>
            <a:r>
              <a:rPr lang="es-ES"/>
              <a:t>Haga clic para agregar un título</a:t>
            </a:r>
          </a:p>
        </p:txBody>
      </p:sp>
      <p:sp>
        <p:nvSpPr>
          <p:cNvPr id="7" name="Marcador de número de diapositiva 6"/>
          <p:cNvSpPr>
            <a:spLocks noGrp="1"/>
          </p:cNvSpPr>
          <p:nvPr>
            <p:ph type="sldNum" sz="quarter" idx="12"/>
          </p:nvPr>
        </p:nvSpPr>
        <p:spPr/>
        <p:txBody>
          <a:bodyPr rtlCol="0"/>
          <a:lstStyle>
            <a:lvl1pPr>
              <a:defRPr lang="es-ES">
                <a:latin typeface="+mn-lt"/>
              </a:defRPr>
            </a:lvl1pPr>
          </a:lstStyle>
          <a:p>
            <a:pPr rtl="0"/>
            <a:fld id="{48F63A3B-78C7-47BE-AE5E-E10140E04643}" type="slidenum">
              <a:rPr lang="es-ES" smtClean="0"/>
              <a:pPr rtl="0"/>
              <a:t>‹Nº›</a:t>
            </a:fld>
            <a:endParaRPr lang="es-ES" dirty="0"/>
          </a:p>
        </p:txBody>
      </p:sp>
      <p:sp>
        <p:nvSpPr>
          <p:cNvPr id="4" name="Marcador de texto 3"/>
          <p:cNvSpPr>
            <a:spLocks noGrp="1"/>
          </p:cNvSpPr>
          <p:nvPr>
            <p:ph type="body" sz="half" idx="2" hasCustomPrompt="1"/>
          </p:nvPr>
        </p:nvSpPr>
        <p:spPr>
          <a:xfrm>
            <a:off x="760938" y="2286001"/>
            <a:ext cx="3931920" cy="3811588"/>
          </a:xfrm>
        </p:spPr>
        <p:txBody>
          <a:bodyPr rtlCol="0"/>
          <a:lstStyle>
            <a:lvl1pPr marL="0" indent="0">
              <a:buNone/>
              <a:defRPr lang="es-ES" sz="1600"/>
            </a:lvl1pPr>
            <a:lvl2pPr marL="457200" indent="0">
              <a:buNone/>
              <a:defRPr lang="es-ES" sz="1400"/>
            </a:lvl2pPr>
            <a:lvl3pPr marL="914400" indent="0">
              <a:buNone/>
              <a:defRPr lang="es-ES" sz="1200"/>
            </a:lvl3pPr>
            <a:lvl4pPr marL="1371600" indent="0">
              <a:buNone/>
              <a:defRPr lang="es-ES" sz="1000"/>
            </a:lvl4pPr>
            <a:lvl5pPr marL="1828800" indent="0">
              <a:buNone/>
              <a:defRPr lang="es-ES" sz="1000"/>
            </a:lvl5pPr>
            <a:lvl6pPr marL="2286000" indent="0">
              <a:buNone/>
              <a:defRPr lang="es-ES" sz="1000"/>
            </a:lvl6pPr>
            <a:lvl7pPr marL="2743200" indent="0">
              <a:buNone/>
              <a:defRPr lang="es-ES" sz="1000"/>
            </a:lvl7pPr>
            <a:lvl8pPr marL="3200400" indent="0">
              <a:buNone/>
              <a:defRPr lang="es-ES" sz="1000"/>
            </a:lvl8pPr>
            <a:lvl9pPr marL="3657600" indent="0">
              <a:buNone/>
              <a:defRPr lang="es-ES" sz="1000"/>
            </a:lvl9pPr>
          </a:lstStyle>
          <a:p>
            <a:pPr lvl="0" rtl="0"/>
            <a:r>
              <a:rPr lang="es-ES"/>
              <a:t>Haga clic para agregar texto</a:t>
            </a:r>
          </a:p>
        </p:txBody>
      </p:sp>
      <p:sp>
        <p:nvSpPr>
          <p:cNvPr id="3" name="Marcador de posición de imagen 2"/>
          <p:cNvSpPr>
            <a:spLocks noGrp="1" noChangeAspect="1"/>
          </p:cNvSpPr>
          <p:nvPr>
            <p:ph type="pic" idx="1" hasCustomPrompt="1"/>
          </p:nvPr>
        </p:nvSpPr>
        <p:spPr>
          <a:xfrm>
            <a:off x="5262700" y="987425"/>
            <a:ext cx="6172200" cy="4873625"/>
          </a:xfrm>
        </p:spPr>
        <p:txBody>
          <a:bodyPr rtlCol="0" anchor="t">
            <a:normAutofit/>
          </a:bodyPr>
          <a:lstStyle>
            <a:lvl1pPr marL="0" indent="0" algn="ctr">
              <a:buNone/>
              <a:defRPr lang="es-ES" sz="2800"/>
            </a:lvl1pPr>
            <a:lvl2pPr marL="457200" indent="0">
              <a:buNone/>
              <a:defRPr lang="es-ES" sz="2800"/>
            </a:lvl2pPr>
            <a:lvl3pPr marL="914400" indent="0">
              <a:buNone/>
              <a:defRPr lang="es-ES" sz="2400"/>
            </a:lvl3pPr>
            <a:lvl4pPr marL="1371600" indent="0">
              <a:buNone/>
              <a:defRPr lang="es-ES" sz="2000"/>
            </a:lvl4pPr>
            <a:lvl5pPr marL="1828800" indent="0">
              <a:buNone/>
              <a:defRPr lang="es-ES" sz="2000"/>
            </a:lvl5pPr>
            <a:lvl6pPr marL="2286000" indent="0">
              <a:buNone/>
              <a:defRPr lang="es-ES" sz="2000"/>
            </a:lvl6pPr>
            <a:lvl7pPr marL="2743200" indent="0">
              <a:buNone/>
              <a:defRPr lang="es-ES" sz="2000"/>
            </a:lvl7pPr>
            <a:lvl8pPr marL="3200400" indent="0">
              <a:buNone/>
              <a:defRPr lang="es-ES" sz="2000"/>
            </a:lvl8pPr>
            <a:lvl9pPr marL="3657600" indent="0">
              <a:buNone/>
              <a:defRPr lang="es-ES" sz="2000"/>
            </a:lvl9pPr>
          </a:lstStyle>
          <a:p>
            <a:pPr rtl="0"/>
            <a:r>
              <a:rPr lang="es-ES"/>
              <a:t>Haga clic para agregar una imagen</a:t>
            </a:r>
          </a:p>
        </p:txBody>
      </p:sp>
    </p:spTree>
    <p:extLst>
      <p:ext uri="{BB962C8B-B14F-4D97-AF65-F5344CB8AC3E}">
        <p14:creationId xmlns:p14="http://schemas.microsoft.com/office/powerpoint/2010/main" val="22346700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1_Section Header">
  <p:cSld name="1_Section Header">
    <p:spTree>
      <p:nvGrpSpPr>
        <p:cNvPr id="1" name="Shape 106"/>
        <p:cNvGrpSpPr/>
        <p:nvPr/>
      </p:nvGrpSpPr>
      <p:grpSpPr>
        <a:xfrm>
          <a:off x="0" y="0"/>
          <a:ext cx="0" cy="0"/>
          <a:chOff x="0" y="0"/>
          <a:chExt cx="0" cy="0"/>
        </a:xfrm>
      </p:grpSpPr>
      <p:sp>
        <p:nvSpPr>
          <p:cNvPr id="107" name="Google Shape;107;p103"/>
          <p:cNvSpPr/>
          <p:nvPr/>
        </p:nvSpPr>
        <p:spPr>
          <a:xfrm>
            <a:off x="10775840" y="287392"/>
            <a:ext cx="931278" cy="931278"/>
          </a:xfrm>
          <a:custGeom>
            <a:avLst/>
            <a:gdLst/>
            <a:ahLst/>
            <a:cxnLst/>
            <a:rect l="l" t="t" r="r" b="b"/>
            <a:pathLst>
              <a:path w="1396917" h="1396917" extrusionOk="0">
                <a:moveTo>
                  <a:pt x="0" y="0"/>
                </a:moveTo>
                <a:lnTo>
                  <a:pt x="1396917" y="0"/>
                </a:lnTo>
                <a:lnTo>
                  <a:pt x="1396917" y="1396918"/>
                </a:lnTo>
                <a:lnTo>
                  <a:pt x="0" y="1396918"/>
                </a:lnTo>
                <a:lnTo>
                  <a:pt x="0" y="0"/>
                </a:lnTo>
                <a:close/>
              </a:path>
            </a:pathLst>
          </a:custGeom>
          <a:blipFill rotWithShape="1">
            <a:blip r:embed="rId2">
              <a:alphaModFix/>
            </a:blip>
            <a:stretch>
              <a:fillRect/>
            </a:stretch>
          </a:blipFill>
          <a:ln>
            <a:noFill/>
          </a:ln>
        </p:spPr>
        <p:txBody>
          <a:bodyPr spcFirstLastPara="1" wrap="square" lIns="60950" tIns="30467" rIns="60950" bIns="30467"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200" b="0" i="0" u="none" strike="noStrike" cap="none">
              <a:solidFill>
                <a:schemeClr val="dk1"/>
              </a:solidFill>
              <a:latin typeface="Montserrat"/>
              <a:ea typeface="Montserrat"/>
              <a:cs typeface="Montserrat"/>
              <a:sym typeface="Montserrat"/>
            </a:endParaRPr>
          </a:p>
        </p:txBody>
      </p:sp>
      <p:cxnSp>
        <p:nvCxnSpPr>
          <p:cNvPr id="108" name="Google Shape;108;p103"/>
          <p:cNvCxnSpPr/>
          <p:nvPr/>
        </p:nvCxnSpPr>
        <p:spPr>
          <a:xfrm rot="10800000" flipH="1">
            <a:off x="459385" y="784781"/>
            <a:ext cx="10316439" cy="12700"/>
          </a:xfrm>
          <a:prstGeom prst="straightConnector1">
            <a:avLst/>
          </a:prstGeom>
          <a:noFill/>
          <a:ln w="38100" cap="flat" cmpd="sng">
            <a:solidFill>
              <a:srgbClr val="7C3483"/>
            </a:solidFill>
            <a:prstDash val="solid"/>
            <a:round/>
            <a:headEnd type="none" w="sm" len="sm"/>
            <a:tailEnd type="none" w="sm" len="sm"/>
          </a:ln>
        </p:spPr>
      </p:cxnSp>
      <p:sp>
        <p:nvSpPr>
          <p:cNvPr id="109" name="Google Shape;109;p103"/>
          <p:cNvSpPr/>
          <p:nvPr/>
        </p:nvSpPr>
        <p:spPr>
          <a:xfrm>
            <a:off x="11598320" y="6321075"/>
            <a:ext cx="410017" cy="387955"/>
          </a:xfrm>
          <a:custGeom>
            <a:avLst/>
            <a:gdLst/>
            <a:ahLst/>
            <a:cxnLst/>
            <a:rect l="l" t="t" r="r" b="b"/>
            <a:pathLst>
              <a:path w="615025" h="581932" extrusionOk="0">
                <a:moveTo>
                  <a:pt x="0" y="0"/>
                </a:moveTo>
                <a:lnTo>
                  <a:pt x="615025" y="0"/>
                </a:lnTo>
                <a:lnTo>
                  <a:pt x="615025" y="581932"/>
                </a:lnTo>
                <a:lnTo>
                  <a:pt x="0" y="581932"/>
                </a:lnTo>
                <a:lnTo>
                  <a:pt x="0" y="0"/>
                </a:lnTo>
                <a:close/>
              </a:path>
            </a:pathLst>
          </a:custGeom>
          <a:blipFill rotWithShape="1">
            <a:blip r:embed="rId3">
              <a:alphaModFix/>
            </a:blip>
            <a:stretch>
              <a:fillRect/>
            </a:stretch>
          </a:blipFill>
          <a:ln>
            <a:noFill/>
          </a:ln>
        </p:spPr>
        <p:txBody>
          <a:bodyPr spcFirstLastPara="1" wrap="square" lIns="60950" tIns="30467" rIns="60950" bIns="30467"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200" b="0" i="0" u="none" strike="noStrike" cap="none">
              <a:solidFill>
                <a:schemeClr val="dk1"/>
              </a:solidFill>
              <a:latin typeface="Montserrat"/>
              <a:ea typeface="Montserrat"/>
              <a:cs typeface="Montserrat"/>
              <a:sym typeface="Montserrat"/>
            </a:endParaRPr>
          </a:p>
        </p:txBody>
      </p:sp>
      <p:sp>
        <p:nvSpPr>
          <p:cNvPr id="110" name="Google Shape;110;p103"/>
          <p:cNvSpPr txBox="1">
            <a:spLocks noGrp="1"/>
          </p:cNvSpPr>
          <p:nvPr>
            <p:ph type="ftr" idx="11"/>
          </p:nvPr>
        </p:nvSpPr>
        <p:spPr>
          <a:xfrm>
            <a:off x="9277350" y="6718185"/>
            <a:ext cx="2760601" cy="13981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sz="800">
                <a:solidFill>
                  <a:schemeClr val="dk1"/>
                </a:solidFill>
                <a:latin typeface="Roboto"/>
                <a:ea typeface="Roboto"/>
                <a:cs typeface="Roboto"/>
                <a:sym typeface="Roboto"/>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1" name="Google Shape;111;p103"/>
          <p:cNvSpPr txBox="1">
            <a:spLocks noGrp="1"/>
          </p:cNvSpPr>
          <p:nvPr>
            <p:ph type="title"/>
          </p:nvPr>
        </p:nvSpPr>
        <p:spPr>
          <a:xfrm>
            <a:off x="459369" y="908"/>
            <a:ext cx="4598741" cy="78387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rgbClr val="7C3483"/>
              </a:buClr>
              <a:buSzPts val="7990"/>
              <a:buFont typeface="League Gothic"/>
              <a:buNone/>
              <a:defRPr sz="5327">
                <a:solidFill>
                  <a:srgbClr val="7C3483"/>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2" name="Google Shape;112;p103"/>
          <p:cNvSpPr txBox="1">
            <a:spLocks noGrp="1"/>
          </p:cNvSpPr>
          <p:nvPr>
            <p:ph type="body" idx="1"/>
          </p:nvPr>
        </p:nvSpPr>
        <p:spPr>
          <a:xfrm>
            <a:off x="459369" y="1218139"/>
            <a:ext cx="11143191" cy="5309058"/>
          </a:xfrm>
          <a:prstGeom prst="rect">
            <a:avLst/>
          </a:prstGeom>
          <a:noFill/>
          <a:ln>
            <a:noFill/>
          </a:ln>
        </p:spPr>
        <p:txBody>
          <a:bodyPr spcFirstLastPara="1" wrap="square" lIns="91425" tIns="45700" rIns="91425" bIns="45700" anchor="t" anchorCtr="0">
            <a:normAutofit/>
          </a:bodyPr>
          <a:lstStyle>
            <a:lvl1pPr marL="304815" lvl="0" indent="-228611" algn="l">
              <a:lnSpc>
                <a:spcPct val="90000"/>
              </a:lnSpc>
              <a:spcBef>
                <a:spcPts val="1000"/>
              </a:spcBef>
              <a:spcAft>
                <a:spcPts val="0"/>
              </a:spcAft>
              <a:buClr>
                <a:schemeClr val="dk1"/>
              </a:buClr>
              <a:buSzPts val="1800"/>
              <a:buChar char="•"/>
              <a:defRPr/>
            </a:lvl1pPr>
            <a:lvl2pPr marL="609630" lvl="1" indent="-228611" algn="l">
              <a:lnSpc>
                <a:spcPct val="90000"/>
              </a:lnSpc>
              <a:spcBef>
                <a:spcPts val="500"/>
              </a:spcBef>
              <a:spcAft>
                <a:spcPts val="0"/>
              </a:spcAft>
              <a:buClr>
                <a:schemeClr val="dk1"/>
              </a:buClr>
              <a:buSzPts val="1800"/>
              <a:buChar char="•"/>
              <a:defRPr/>
            </a:lvl2pPr>
            <a:lvl3pPr marL="914446" lvl="2" indent="-228611" algn="l">
              <a:lnSpc>
                <a:spcPct val="90000"/>
              </a:lnSpc>
              <a:spcBef>
                <a:spcPts val="500"/>
              </a:spcBef>
              <a:spcAft>
                <a:spcPts val="0"/>
              </a:spcAft>
              <a:buClr>
                <a:schemeClr val="dk1"/>
              </a:buClr>
              <a:buSzPts val="1800"/>
              <a:buChar char="•"/>
              <a:defRPr/>
            </a:lvl3pPr>
            <a:lvl4pPr marL="1219261" lvl="3" indent="-228611" algn="l">
              <a:lnSpc>
                <a:spcPct val="90000"/>
              </a:lnSpc>
              <a:spcBef>
                <a:spcPts val="500"/>
              </a:spcBef>
              <a:spcAft>
                <a:spcPts val="0"/>
              </a:spcAft>
              <a:buClr>
                <a:schemeClr val="dk1"/>
              </a:buClr>
              <a:buSzPts val="1800"/>
              <a:buChar char="•"/>
              <a:defRPr/>
            </a:lvl4pPr>
            <a:lvl5pPr marL="1524076" lvl="4" indent="-228611" algn="l">
              <a:lnSpc>
                <a:spcPct val="90000"/>
              </a:lnSpc>
              <a:spcBef>
                <a:spcPts val="500"/>
              </a:spcBef>
              <a:spcAft>
                <a:spcPts val="0"/>
              </a:spcAft>
              <a:buClr>
                <a:schemeClr val="dk1"/>
              </a:buClr>
              <a:buSzPts val="1800"/>
              <a:buChar char="•"/>
              <a:defRPr/>
            </a:lvl5pPr>
            <a:lvl6pPr marL="1828891" lvl="5" indent="-228611" algn="l">
              <a:lnSpc>
                <a:spcPct val="90000"/>
              </a:lnSpc>
              <a:spcBef>
                <a:spcPts val="500"/>
              </a:spcBef>
              <a:spcAft>
                <a:spcPts val="0"/>
              </a:spcAft>
              <a:buClr>
                <a:schemeClr val="dk1"/>
              </a:buClr>
              <a:buSzPts val="1800"/>
              <a:buChar char="•"/>
              <a:defRPr/>
            </a:lvl6pPr>
            <a:lvl7pPr marL="2133707" lvl="6" indent="-228611" algn="l">
              <a:lnSpc>
                <a:spcPct val="90000"/>
              </a:lnSpc>
              <a:spcBef>
                <a:spcPts val="500"/>
              </a:spcBef>
              <a:spcAft>
                <a:spcPts val="0"/>
              </a:spcAft>
              <a:buClr>
                <a:schemeClr val="dk1"/>
              </a:buClr>
              <a:buSzPts val="1800"/>
              <a:buChar char="•"/>
              <a:defRPr/>
            </a:lvl7pPr>
            <a:lvl8pPr marL="2438522" lvl="7" indent="-228611" algn="l">
              <a:lnSpc>
                <a:spcPct val="90000"/>
              </a:lnSpc>
              <a:spcBef>
                <a:spcPts val="500"/>
              </a:spcBef>
              <a:spcAft>
                <a:spcPts val="0"/>
              </a:spcAft>
              <a:buClr>
                <a:schemeClr val="dk1"/>
              </a:buClr>
              <a:buSzPts val="1800"/>
              <a:buChar char="•"/>
              <a:defRPr/>
            </a:lvl8pPr>
            <a:lvl9pPr marL="2743337" lvl="8" indent="-228611"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9043625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Marcador de número de diapositiva 5"/>
          <p:cNvSpPr>
            <a:spLocks noGrp="1"/>
          </p:cNvSpPr>
          <p:nvPr>
            <p:ph type="sldNum" sz="quarter" idx="4"/>
          </p:nvPr>
        </p:nvSpPr>
        <p:spPr>
          <a:xfrm>
            <a:off x="10438475" y="457199"/>
            <a:ext cx="987552" cy="244503"/>
          </a:xfrm>
          <a:prstGeom prst="rect">
            <a:avLst/>
          </a:prstGeom>
        </p:spPr>
        <p:txBody>
          <a:bodyPr vert="horz" lIns="91440" tIns="45720" rIns="0" bIns="45720" rtlCol="0" anchor="ctr"/>
          <a:lstStyle>
            <a:lvl1pPr algn="r">
              <a:defRPr lang="es-ES" sz="1200">
                <a:solidFill>
                  <a:schemeClr val="accent6"/>
                </a:solidFill>
                <a:latin typeface="+mn-lt"/>
                <a:cs typeface="Arial" panose="020B0604020202020204" pitchFamily="34" charset="0"/>
              </a:defRPr>
            </a:lvl1pPr>
          </a:lstStyle>
          <a:p>
            <a:pPr rtl="0"/>
            <a:fld id="{48F63A3B-78C7-47BE-AE5E-E10140E04643}" type="slidenum">
              <a:rPr lang="es-ES" smtClean="0"/>
              <a:pPr rtl="0"/>
              <a:t>‹Nº›</a:t>
            </a:fld>
            <a:endParaRPr lang="es-ES" dirty="0"/>
          </a:p>
        </p:txBody>
      </p:sp>
      <p:sp>
        <p:nvSpPr>
          <p:cNvPr id="2" name="Marcador de título 1"/>
          <p:cNvSpPr>
            <a:spLocks noGrp="1"/>
          </p:cNvSpPr>
          <p:nvPr>
            <p:ph type="title"/>
          </p:nvPr>
        </p:nvSpPr>
        <p:spPr>
          <a:xfrm>
            <a:off x="758952" y="731520"/>
            <a:ext cx="10671048" cy="1362057"/>
          </a:xfrm>
          <a:prstGeom prst="rect">
            <a:avLst/>
          </a:prstGeom>
        </p:spPr>
        <p:txBody>
          <a:bodyPr vert="horz" lIns="91440" tIns="45720" rIns="91440" bIns="45720" rtlCol="0" anchor="b" anchorCtr="0">
            <a:noAutofit/>
          </a:bodyPr>
          <a:lstStyle>
            <a:defPPr>
              <a:defRPr lang="es-ES"/>
            </a:defPPr>
          </a:lstStyle>
          <a:p>
            <a:pPr rtl="0"/>
            <a:r>
              <a:rPr lang="es-ES"/>
              <a:t>Haga clic para modificar el estilo de título del patrón</a:t>
            </a:r>
            <a:endParaRPr lang="es-ES" dirty="0"/>
          </a:p>
        </p:txBody>
      </p:sp>
      <p:sp>
        <p:nvSpPr>
          <p:cNvPr id="3" name="Marcador de texto 2"/>
          <p:cNvSpPr>
            <a:spLocks noGrp="1"/>
          </p:cNvSpPr>
          <p:nvPr>
            <p:ph type="body" idx="1"/>
          </p:nvPr>
        </p:nvSpPr>
        <p:spPr>
          <a:xfrm>
            <a:off x="758952" y="2103120"/>
            <a:ext cx="10671048" cy="4351338"/>
          </a:xfrm>
          <a:prstGeom prst="rect">
            <a:avLst/>
          </a:prstGeom>
        </p:spPr>
        <p:txBody>
          <a:bodyPr vert="horz" lIns="91440" tIns="45720" rIns="91440" bIns="45720" rtlCol="0">
            <a:normAutofit/>
          </a:bodyPr>
          <a:lstStyle>
            <a:defPPr>
              <a:defRPr lang="es-ES"/>
            </a:defPPr>
          </a:lstStyle>
          <a:p>
            <a:pPr lvl="0" rtl="0"/>
            <a:r>
              <a:rPr lang="es-ES"/>
              <a:t>Haga clic para modificar los estilos de texto del patrón</a:t>
            </a:r>
          </a:p>
          <a:p>
            <a:pPr lvl="1" rtl="0"/>
            <a:r>
              <a:rPr lang="es-ES"/>
              <a:t>Segundo nivel</a:t>
            </a:r>
          </a:p>
          <a:p>
            <a:pPr lvl="2" rtl="0"/>
            <a:r>
              <a:rPr lang="es-ES"/>
              <a:t>Tercer nivel</a:t>
            </a:r>
          </a:p>
          <a:p>
            <a:pPr lvl="3" rtl="0"/>
            <a:r>
              <a:rPr lang="es-ES"/>
              <a:t>Cuarto nivel</a:t>
            </a:r>
          </a:p>
          <a:p>
            <a:pPr lvl="4" rtl="0"/>
            <a:r>
              <a:rPr lang="es-ES"/>
              <a:t>Quinto nivel</a:t>
            </a:r>
            <a:endParaRPr lang="es-ES" dirty="0"/>
          </a:p>
        </p:txBody>
      </p:sp>
    </p:spTree>
    <p:extLst>
      <p:ext uri="{BB962C8B-B14F-4D97-AF65-F5344CB8AC3E}">
        <p14:creationId xmlns:p14="http://schemas.microsoft.com/office/powerpoint/2010/main" val="154833434"/>
      </p:ext>
    </p:extLst>
  </p:cSld>
  <p:clrMap bg1="lt1" tx1="dk1" bg2="lt2" tx2="dk2" accent1="accent1" accent2="accent2" accent3="accent3" accent4="accent4" accent5="accent5" accent6="accent6" hlink="hlink" folHlink="folHlink"/>
  <p:sldLayoutIdLst>
    <p:sldLayoutId id="2147483651" r:id="rId1"/>
    <p:sldLayoutId id="2147483663" r:id="rId2"/>
    <p:sldLayoutId id="2147483680" r:id="rId3"/>
    <p:sldLayoutId id="2147483653" r:id="rId4"/>
    <p:sldLayoutId id="2147483668" r:id="rId5"/>
    <p:sldLayoutId id="2147483685" r:id="rId6"/>
    <p:sldLayoutId id="2147483686" r:id="rId7"/>
    <p:sldLayoutId id="2147483687" r:id="rId8"/>
    <p:sldLayoutId id="2147483688" r:id="rId9"/>
    <p:sldLayoutId id="2147483689" r:id="rId10"/>
    <p:sldLayoutId id="2147483691" r:id="rId11"/>
    <p:sldLayoutId id="2147483692" r:id="rId12"/>
    <p:sldLayoutId id="2147483676" r:id="rId13"/>
    <p:sldLayoutId id="2147483656" r:id="rId14"/>
    <p:sldLayoutId id="2147483657" r:id="rId15"/>
    <p:sldLayoutId id="2147483658" r:id="rId16"/>
    <p:sldLayoutId id="2147483659" r:id="rId17"/>
    <p:sldLayoutId id="2147483693" r:id="rId18"/>
  </p:sldLayoutIdLst>
  <p:hf hdr="0" ftr="0" dt="0"/>
  <p:txStyles>
    <p:titleStyle>
      <a:lvl1pPr algn="ctr" defTabSz="914400" rtl="0" eaLnBrk="1" latinLnBrk="0" hangingPunct="1">
        <a:lnSpc>
          <a:spcPts val="4875"/>
        </a:lnSpc>
        <a:spcBef>
          <a:spcPct val="0"/>
        </a:spcBef>
        <a:buNone/>
        <a:defRPr lang="es-ES" sz="3800" b="1" kern="1200" cap="all" baseline="0">
          <a:solidFill>
            <a:schemeClr val="accent6"/>
          </a:solidFill>
          <a:latin typeface="+mj-lt"/>
          <a:ea typeface="+mj-ea"/>
          <a:cs typeface="+mj-cs"/>
        </a:defRPr>
      </a:lvl1pPr>
    </p:titleStyle>
    <p:bodyStyle>
      <a:lvl1pPr marL="347472" indent="-347472" algn="l" defTabSz="914400" rtl="0" eaLnBrk="1" latinLnBrk="0" hangingPunct="1">
        <a:lnSpc>
          <a:spcPct val="100000"/>
        </a:lnSpc>
        <a:spcBef>
          <a:spcPts val="360"/>
        </a:spcBef>
        <a:buFont typeface="Arial" panose="020B0604020202020204" pitchFamily="34" charset="0"/>
        <a:buChar char="•"/>
        <a:defRPr lang="es-ES" sz="2800" kern="1200">
          <a:solidFill>
            <a:schemeClr val="accent6"/>
          </a:solidFill>
          <a:latin typeface="+mn-lt"/>
          <a:ea typeface="+mn-ea"/>
          <a:cs typeface="+mn-cs"/>
        </a:defRPr>
      </a:lvl1pPr>
      <a:lvl2pPr marL="685800" indent="-347472" algn="l" defTabSz="914400" rtl="0" eaLnBrk="1" latinLnBrk="0" hangingPunct="1">
        <a:lnSpc>
          <a:spcPct val="100000"/>
        </a:lnSpc>
        <a:spcBef>
          <a:spcPts val="360"/>
        </a:spcBef>
        <a:buFont typeface="Arial" panose="020B0604020202020204" pitchFamily="34" charset="0"/>
        <a:buChar char="•"/>
        <a:defRPr lang="es-ES" sz="2400" kern="1200">
          <a:solidFill>
            <a:schemeClr val="accent6"/>
          </a:solidFill>
          <a:latin typeface="+mn-lt"/>
          <a:ea typeface="+mn-ea"/>
          <a:cs typeface="+mn-cs"/>
        </a:defRPr>
      </a:lvl2pPr>
      <a:lvl3pPr marL="1143000" indent="-347472" algn="l" defTabSz="914400" rtl="0" eaLnBrk="1" latinLnBrk="0" hangingPunct="1">
        <a:lnSpc>
          <a:spcPct val="100000"/>
        </a:lnSpc>
        <a:spcBef>
          <a:spcPts val="360"/>
        </a:spcBef>
        <a:buFont typeface="Arial" panose="020B0604020202020204" pitchFamily="34" charset="0"/>
        <a:buChar char="•"/>
        <a:defRPr lang="es-ES" sz="2000" kern="1200">
          <a:solidFill>
            <a:schemeClr val="accent6"/>
          </a:solidFill>
          <a:latin typeface="+mn-lt"/>
          <a:ea typeface="+mn-ea"/>
          <a:cs typeface="+mn-cs"/>
        </a:defRPr>
      </a:lvl3pPr>
      <a:lvl4pPr marL="1600200" indent="-347472" algn="l" defTabSz="914400" rtl="0" eaLnBrk="1" latinLnBrk="0" hangingPunct="1">
        <a:lnSpc>
          <a:spcPct val="100000"/>
        </a:lnSpc>
        <a:spcBef>
          <a:spcPts val="360"/>
        </a:spcBef>
        <a:buFont typeface="Arial" panose="020B0604020202020204" pitchFamily="34" charset="0"/>
        <a:buChar char="•"/>
        <a:defRPr lang="es-ES" sz="1800" kern="1200">
          <a:solidFill>
            <a:schemeClr val="accent6"/>
          </a:solidFill>
          <a:latin typeface="+mn-lt"/>
          <a:ea typeface="+mn-ea"/>
          <a:cs typeface="+mn-cs"/>
        </a:defRPr>
      </a:lvl4pPr>
      <a:lvl5pPr marL="2057400" indent="-347472" algn="l" defTabSz="914400" rtl="0" eaLnBrk="1" latinLnBrk="0" hangingPunct="1">
        <a:lnSpc>
          <a:spcPct val="100000"/>
        </a:lnSpc>
        <a:spcBef>
          <a:spcPts val="360"/>
        </a:spcBef>
        <a:buFont typeface="Arial" panose="020B0604020202020204" pitchFamily="34" charset="0"/>
        <a:buChar char="•"/>
        <a:defRPr lang="es-ES" sz="18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es-E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es-E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es-E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es-ES" sz="1800" kern="1200">
          <a:solidFill>
            <a:schemeClr val="tx1"/>
          </a:solidFill>
          <a:latin typeface="+mn-lt"/>
          <a:ea typeface="+mn-ea"/>
          <a:cs typeface="+mn-cs"/>
        </a:defRPr>
      </a:lvl9pPr>
    </p:bodyStyle>
    <p:otherStyle>
      <a:defPPr>
        <a:defRPr lang="es-ES"/>
      </a:defPPr>
      <a:lvl1pPr marL="0" algn="l" defTabSz="914400" rtl="0" eaLnBrk="1" latinLnBrk="0" hangingPunct="1">
        <a:defRPr lang="es-ES" sz="1800" kern="1200">
          <a:solidFill>
            <a:schemeClr val="tx1"/>
          </a:solidFill>
          <a:latin typeface="+mn-lt"/>
          <a:ea typeface="+mn-ea"/>
          <a:cs typeface="+mn-cs"/>
        </a:defRPr>
      </a:lvl1pPr>
      <a:lvl2pPr marL="457200" algn="l" defTabSz="914400" rtl="0" eaLnBrk="1" latinLnBrk="0" hangingPunct="1">
        <a:defRPr lang="es-ES" sz="1800" kern="1200">
          <a:solidFill>
            <a:schemeClr val="tx1"/>
          </a:solidFill>
          <a:latin typeface="+mn-lt"/>
          <a:ea typeface="+mn-ea"/>
          <a:cs typeface="+mn-cs"/>
        </a:defRPr>
      </a:lvl2pPr>
      <a:lvl3pPr marL="914400" algn="l" defTabSz="914400" rtl="0" eaLnBrk="1" latinLnBrk="0" hangingPunct="1">
        <a:defRPr lang="es-ES" sz="1800" kern="1200">
          <a:solidFill>
            <a:schemeClr val="tx1"/>
          </a:solidFill>
          <a:latin typeface="+mn-lt"/>
          <a:ea typeface="+mn-ea"/>
          <a:cs typeface="+mn-cs"/>
        </a:defRPr>
      </a:lvl3pPr>
      <a:lvl4pPr marL="1371600" algn="l" defTabSz="914400" rtl="0" eaLnBrk="1" latinLnBrk="0" hangingPunct="1">
        <a:defRPr lang="es-ES" sz="1800" kern="1200">
          <a:solidFill>
            <a:schemeClr val="tx1"/>
          </a:solidFill>
          <a:latin typeface="+mn-lt"/>
          <a:ea typeface="+mn-ea"/>
          <a:cs typeface="+mn-cs"/>
        </a:defRPr>
      </a:lvl4pPr>
      <a:lvl5pPr marL="1828800" algn="l" defTabSz="914400" rtl="0" eaLnBrk="1" latinLnBrk="0" hangingPunct="1">
        <a:defRPr lang="es-ES" sz="1800" kern="1200">
          <a:solidFill>
            <a:schemeClr val="tx1"/>
          </a:solidFill>
          <a:latin typeface="+mn-lt"/>
          <a:ea typeface="+mn-ea"/>
          <a:cs typeface="+mn-cs"/>
        </a:defRPr>
      </a:lvl5pPr>
      <a:lvl6pPr marL="2286000" algn="l" defTabSz="914400" rtl="0" eaLnBrk="1" latinLnBrk="0" hangingPunct="1">
        <a:defRPr lang="es-ES" sz="1800" kern="1200">
          <a:solidFill>
            <a:schemeClr val="tx1"/>
          </a:solidFill>
          <a:latin typeface="+mn-lt"/>
          <a:ea typeface="+mn-ea"/>
          <a:cs typeface="+mn-cs"/>
        </a:defRPr>
      </a:lvl6pPr>
      <a:lvl7pPr marL="2743200" algn="l" defTabSz="914400" rtl="0" eaLnBrk="1" latinLnBrk="0" hangingPunct="1">
        <a:defRPr lang="es-ES" sz="1800" kern="1200">
          <a:solidFill>
            <a:schemeClr val="tx1"/>
          </a:solidFill>
          <a:latin typeface="+mn-lt"/>
          <a:ea typeface="+mn-ea"/>
          <a:cs typeface="+mn-cs"/>
        </a:defRPr>
      </a:lvl7pPr>
      <a:lvl8pPr marL="3200400" algn="l" defTabSz="914400" rtl="0" eaLnBrk="1" latinLnBrk="0" hangingPunct="1">
        <a:defRPr lang="es-ES" sz="1800" kern="1200">
          <a:solidFill>
            <a:schemeClr val="tx1"/>
          </a:solidFill>
          <a:latin typeface="+mn-lt"/>
          <a:ea typeface="+mn-ea"/>
          <a:cs typeface="+mn-cs"/>
        </a:defRPr>
      </a:lvl8pPr>
      <a:lvl9pPr marL="3657600" algn="l" defTabSz="914400" rtl="0" eaLnBrk="1" latinLnBrk="0" hangingPunct="1">
        <a:defRPr lang="es-ES"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Layout" Target="../slideLayouts/slideLayout2.xml"/><Relationship Id="rId1" Type="http://schemas.openxmlformats.org/officeDocument/2006/relationships/video" Target="https://www.youtube.com/embed/y8cyTdG6Wfw?feature=oembed"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slideLayout" Target="../slideLayouts/slideLayout2.xml"/><Relationship Id="rId1" Type="http://schemas.openxmlformats.org/officeDocument/2006/relationships/video" Target="https://www.youtube.com/embed/5Qpu06Ybe1s?feature=oembed"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30.jpg"/><Relationship Id="rId3" Type="http://schemas.openxmlformats.org/officeDocument/2006/relationships/image" Target="../media/image25.jpg"/><Relationship Id="rId7" Type="http://schemas.openxmlformats.org/officeDocument/2006/relationships/image" Target="../media/image29.jpg"/><Relationship Id="rId2" Type="http://schemas.openxmlformats.org/officeDocument/2006/relationships/notesSlide" Target="../notesSlides/notesSlide2.xml"/><Relationship Id="rId1" Type="http://schemas.openxmlformats.org/officeDocument/2006/relationships/slideLayout" Target="../slideLayouts/slideLayout18.xml"/><Relationship Id="rId6" Type="http://schemas.openxmlformats.org/officeDocument/2006/relationships/image" Target="../media/image28.jpg"/><Relationship Id="rId5" Type="http://schemas.openxmlformats.org/officeDocument/2006/relationships/image" Target="../media/image27.jpg"/><Relationship Id="rId4" Type="http://schemas.openxmlformats.org/officeDocument/2006/relationships/image" Target="../media/image26.jpg"/><Relationship Id="rId9" Type="http://schemas.openxmlformats.org/officeDocument/2006/relationships/image" Target="../media/image31.jpg"/></Relationships>
</file>

<file path=ppt/slides/_rels/slide17.xml.rels><?xml version="1.0" encoding="UTF-8" standalone="yes"?>
<Relationships xmlns="http://schemas.openxmlformats.org/package/2006/relationships"><Relationship Id="rId8" Type="http://schemas.openxmlformats.org/officeDocument/2006/relationships/image" Target="../media/image29.jpg"/><Relationship Id="rId3" Type="http://schemas.openxmlformats.org/officeDocument/2006/relationships/image" Target="../media/image26.jpg"/><Relationship Id="rId7" Type="http://schemas.openxmlformats.org/officeDocument/2006/relationships/image" Target="../media/image28.jpg"/><Relationship Id="rId2" Type="http://schemas.openxmlformats.org/officeDocument/2006/relationships/notesSlide" Target="../notesSlides/notesSlide3.xml"/><Relationship Id="rId1" Type="http://schemas.openxmlformats.org/officeDocument/2006/relationships/slideLayout" Target="../slideLayouts/slideLayout18.xml"/><Relationship Id="rId6" Type="http://schemas.openxmlformats.org/officeDocument/2006/relationships/image" Target="../media/image31.jpg"/><Relationship Id="rId5" Type="http://schemas.openxmlformats.org/officeDocument/2006/relationships/image" Target="../media/image30.jpg"/><Relationship Id="rId4" Type="http://schemas.openxmlformats.org/officeDocument/2006/relationships/image" Target="../media/image27.jpg"/></Relationships>
</file>

<file path=ppt/slides/_rels/slide1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F228C3E-E224-DED6-FAF1-9884B532B416}"/>
              </a:ext>
            </a:extLst>
          </p:cNvPr>
          <p:cNvSpPr>
            <a:spLocks noGrp="1"/>
          </p:cNvSpPr>
          <p:nvPr>
            <p:ph type="ctrTitle"/>
          </p:nvPr>
        </p:nvSpPr>
        <p:spPr>
          <a:xfrm>
            <a:off x="914401" y="849782"/>
            <a:ext cx="5715000" cy="2727709"/>
          </a:xfrm>
        </p:spPr>
        <p:txBody>
          <a:bodyPr anchor="b">
            <a:normAutofit/>
          </a:bodyPr>
          <a:lstStyle/>
          <a:p>
            <a:r>
              <a:rPr lang="es-US" dirty="0"/>
              <a:t>La clase comienza a las 12:05</a:t>
            </a:r>
          </a:p>
        </p:txBody>
      </p:sp>
      <p:sp>
        <p:nvSpPr>
          <p:cNvPr id="3" name="Marcador de contenido 2">
            <a:extLst>
              <a:ext uri="{FF2B5EF4-FFF2-40B4-BE49-F238E27FC236}">
                <a16:creationId xmlns:a16="http://schemas.microsoft.com/office/drawing/2014/main" id="{0E2E424F-5F41-DB53-4664-EA3143CCD8CF}"/>
              </a:ext>
            </a:extLst>
          </p:cNvPr>
          <p:cNvSpPr>
            <a:spLocks noGrp="1"/>
          </p:cNvSpPr>
          <p:nvPr>
            <p:ph type="subTitle" idx="1"/>
          </p:nvPr>
        </p:nvSpPr>
        <p:spPr>
          <a:xfrm>
            <a:off x="914401" y="3813606"/>
            <a:ext cx="5715000" cy="2234642"/>
          </a:xfrm>
        </p:spPr>
        <p:txBody>
          <a:bodyPr anchor="t">
            <a:normAutofit/>
          </a:bodyPr>
          <a:lstStyle/>
          <a:p>
            <a:r>
              <a:rPr lang="es-US" dirty="0"/>
              <a:t>Mientras… </a:t>
            </a:r>
            <a:r>
              <a:rPr lang="es-US" dirty="0" err="1"/>
              <a:t>just</a:t>
            </a:r>
            <a:r>
              <a:rPr lang="es-US" dirty="0"/>
              <a:t> relax. </a:t>
            </a:r>
          </a:p>
        </p:txBody>
      </p:sp>
      <p:sp>
        <p:nvSpPr>
          <p:cNvPr id="4" name="Marcador de número de diapositiva 3" hidden="1">
            <a:extLst>
              <a:ext uri="{FF2B5EF4-FFF2-40B4-BE49-F238E27FC236}">
                <a16:creationId xmlns:a16="http://schemas.microsoft.com/office/drawing/2014/main" id="{A29A5D31-0242-EBF0-7D33-59BF0CA99F59}"/>
              </a:ext>
            </a:extLst>
          </p:cNvPr>
          <p:cNvSpPr>
            <a:spLocks noGrp="1"/>
          </p:cNvSpPr>
          <p:nvPr>
            <p:ph type="sldNum" sz="quarter" idx="4294967295"/>
          </p:nvPr>
        </p:nvSpPr>
        <p:spPr>
          <a:xfrm>
            <a:off x="10358437" y="457199"/>
            <a:ext cx="1067589" cy="471489"/>
          </a:xfrm>
        </p:spPr>
        <p:txBody>
          <a:bodyPr/>
          <a:lstStyle/>
          <a:p>
            <a:pPr rtl="0">
              <a:spcAft>
                <a:spcPts val="600"/>
              </a:spcAft>
            </a:pPr>
            <a:fld id="{48F63A3B-78C7-47BE-AE5E-E10140E04643}" type="slidenum">
              <a:rPr lang="es-ES" smtClean="0"/>
              <a:pPr rtl="0">
                <a:spcAft>
                  <a:spcPts val="600"/>
                </a:spcAft>
              </a:pPr>
              <a:t>1</a:t>
            </a:fld>
            <a:endParaRPr lang="es-ES"/>
          </a:p>
        </p:txBody>
      </p:sp>
    </p:spTree>
    <p:extLst>
      <p:ext uri="{BB962C8B-B14F-4D97-AF65-F5344CB8AC3E}">
        <p14:creationId xmlns:p14="http://schemas.microsoft.com/office/powerpoint/2010/main" val="29426249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07FF65-A536-F639-8591-ED024C223308}"/>
              </a:ext>
            </a:extLst>
          </p:cNvPr>
          <p:cNvSpPr>
            <a:spLocks noGrp="1"/>
          </p:cNvSpPr>
          <p:nvPr>
            <p:ph type="ctrTitle"/>
          </p:nvPr>
        </p:nvSpPr>
        <p:spPr>
          <a:xfrm>
            <a:off x="3222931" y="810227"/>
            <a:ext cx="5746140" cy="3831221"/>
          </a:xfrm>
        </p:spPr>
        <p:txBody>
          <a:bodyPr rtlCol="0" anchor="ctr"/>
          <a:lstStyle>
            <a:defPPr>
              <a:defRPr lang="es-ES"/>
            </a:defPPr>
          </a:lstStyle>
          <a:p>
            <a:pPr rtl="0"/>
            <a:r>
              <a:rPr lang="es-ES" dirty="0"/>
              <a:t>SPA 101</a:t>
            </a:r>
            <a:br>
              <a:rPr lang="es-ES" dirty="0"/>
            </a:br>
            <a:r>
              <a:rPr lang="es-ES" dirty="0"/>
              <a:t>día 6</a:t>
            </a:r>
            <a:br>
              <a:rPr lang="es-ES" dirty="0"/>
            </a:br>
            <a:br>
              <a:rPr lang="es-ES" dirty="0"/>
            </a:br>
            <a:br>
              <a:rPr lang="es-ES" dirty="0"/>
            </a:br>
            <a:r>
              <a:rPr lang="es-ES" sz="1400" dirty="0"/>
              <a:t>César Iván Graciano</a:t>
            </a:r>
            <a:endParaRPr lang="es-ES" dirty="0"/>
          </a:p>
        </p:txBody>
      </p:sp>
      <p:sp>
        <p:nvSpPr>
          <p:cNvPr id="3" name="Título 1">
            <a:extLst>
              <a:ext uri="{FF2B5EF4-FFF2-40B4-BE49-F238E27FC236}">
                <a16:creationId xmlns:a16="http://schemas.microsoft.com/office/drawing/2014/main" id="{57205391-F776-3BB2-B4FD-B60DC21B1115}"/>
              </a:ext>
            </a:extLst>
          </p:cNvPr>
          <p:cNvSpPr txBox="1">
            <a:spLocks/>
          </p:cNvSpPr>
          <p:nvPr/>
        </p:nvSpPr>
        <p:spPr>
          <a:xfrm>
            <a:off x="3222930" y="5571125"/>
            <a:ext cx="5746140" cy="1124643"/>
          </a:xfrm>
          <a:prstGeom prst="rect">
            <a:avLst/>
          </a:prstGeom>
        </p:spPr>
        <p:txBody>
          <a:bodyPr vert="horz" lIns="91440" tIns="0" rIns="91440" bIns="0" rtlCol="0" anchor="ctr" anchorCtr="0">
            <a:noAutofit/>
          </a:bodyPr>
          <a:lstStyle>
            <a:defPPr>
              <a:defRPr lang="es-ES"/>
            </a:defPPr>
            <a:lvl1pPr algn="ctr" defTabSz="914400" rtl="0" eaLnBrk="1" latinLnBrk="0" hangingPunct="1">
              <a:lnSpc>
                <a:spcPct val="100000"/>
              </a:lnSpc>
              <a:spcBef>
                <a:spcPct val="0"/>
              </a:spcBef>
              <a:buNone/>
              <a:defRPr lang="es-ES" sz="3600" b="1" kern="1200" cap="all" baseline="0">
                <a:solidFill>
                  <a:schemeClr val="accent6"/>
                </a:solidFill>
                <a:latin typeface="+mj-lt"/>
                <a:ea typeface="+mj-ea"/>
                <a:cs typeface="+mj-cs"/>
              </a:defRPr>
            </a:lvl1pPr>
          </a:lstStyle>
          <a:p>
            <a:r>
              <a:rPr lang="es-ES" sz="1800" dirty="0">
                <a:solidFill>
                  <a:schemeClr val="bg1"/>
                </a:solidFill>
              </a:rPr>
              <a:t>Módulo 2: ¿Quién eres tú?</a:t>
            </a:r>
          </a:p>
        </p:txBody>
      </p:sp>
    </p:spTree>
    <p:extLst>
      <p:ext uri="{BB962C8B-B14F-4D97-AF65-F5344CB8AC3E}">
        <p14:creationId xmlns:p14="http://schemas.microsoft.com/office/powerpoint/2010/main" val="22024376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E531837-4C13-017B-0ECA-21BCC4AB39D4}"/>
              </a:ext>
            </a:extLst>
          </p:cNvPr>
          <p:cNvSpPr>
            <a:spLocks noGrp="1"/>
          </p:cNvSpPr>
          <p:nvPr>
            <p:ph type="title"/>
          </p:nvPr>
        </p:nvSpPr>
        <p:spPr>
          <a:xfrm>
            <a:off x="914400" y="1057275"/>
            <a:ext cx="5259554" cy="2495028"/>
          </a:xfrm>
        </p:spPr>
        <p:txBody>
          <a:bodyPr anchor="b">
            <a:normAutofit/>
          </a:bodyPr>
          <a:lstStyle/>
          <a:p>
            <a:r>
              <a:rPr lang="es-US" dirty="0" err="1"/>
              <a:t>Warm</a:t>
            </a:r>
            <a:r>
              <a:rPr lang="es-US" dirty="0"/>
              <a:t> up!</a:t>
            </a:r>
          </a:p>
        </p:txBody>
      </p:sp>
      <p:sp>
        <p:nvSpPr>
          <p:cNvPr id="4" name="Marcador de contenido 3">
            <a:extLst>
              <a:ext uri="{FF2B5EF4-FFF2-40B4-BE49-F238E27FC236}">
                <a16:creationId xmlns:a16="http://schemas.microsoft.com/office/drawing/2014/main" id="{E37A96BC-E1F4-45A6-9D39-78E6BFCB8282}"/>
              </a:ext>
            </a:extLst>
          </p:cNvPr>
          <p:cNvSpPr>
            <a:spLocks noGrp="1"/>
          </p:cNvSpPr>
          <p:nvPr>
            <p:ph idx="1"/>
          </p:nvPr>
        </p:nvSpPr>
        <p:spPr>
          <a:xfrm>
            <a:off x="914400" y="3808750"/>
            <a:ext cx="5259554" cy="2233233"/>
          </a:xfrm>
        </p:spPr>
        <p:txBody>
          <a:bodyPr>
            <a:normAutofit/>
          </a:bodyPr>
          <a:lstStyle/>
          <a:p>
            <a:pPr>
              <a:spcAft>
                <a:spcPts val="600"/>
              </a:spcAft>
            </a:pPr>
            <a:r>
              <a:rPr lang="es-US" dirty="0"/>
              <a:t>Vamos a identificar ERRORES en las siguientes oraciones. </a:t>
            </a:r>
          </a:p>
          <a:p>
            <a:pPr>
              <a:spcAft>
                <a:spcPts val="600"/>
              </a:spcAft>
            </a:pPr>
            <a:r>
              <a:rPr lang="es-US" dirty="0"/>
              <a:t>Ya somos expertos en estas cosas. </a:t>
            </a:r>
          </a:p>
        </p:txBody>
      </p:sp>
      <p:sp>
        <p:nvSpPr>
          <p:cNvPr id="3" name="Marcador de número de diapositiva 2" hidden="1">
            <a:extLst>
              <a:ext uri="{FF2B5EF4-FFF2-40B4-BE49-F238E27FC236}">
                <a16:creationId xmlns:a16="http://schemas.microsoft.com/office/drawing/2014/main" id="{EB715349-C85C-293F-5BD2-D628BDEF31F3}"/>
              </a:ext>
            </a:extLst>
          </p:cNvPr>
          <p:cNvSpPr>
            <a:spLocks noGrp="1"/>
          </p:cNvSpPr>
          <p:nvPr>
            <p:ph type="sldNum" sz="quarter" idx="4294967295"/>
          </p:nvPr>
        </p:nvSpPr>
        <p:spPr>
          <a:xfrm>
            <a:off x="10438475" y="457199"/>
            <a:ext cx="987552" cy="471489"/>
          </a:xfrm>
        </p:spPr>
        <p:txBody>
          <a:bodyPr/>
          <a:lstStyle/>
          <a:p>
            <a:pPr rtl="0">
              <a:spcAft>
                <a:spcPts val="600"/>
              </a:spcAft>
            </a:pPr>
            <a:fld id="{48F63A3B-78C7-47BE-AE5E-E10140E04643}" type="slidenum">
              <a:rPr lang="es-ES" smtClean="0"/>
              <a:pPr rtl="0">
                <a:spcAft>
                  <a:spcPts val="600"/>
                </a:spcAft>
              </a:pPr>
              <a:t>3</a:t>
            </a:fld>
            <a:endParaRPr lang="es-ES"/>
          </a:p>
        </p:txBody>
      </p:sp>
      <p:pic>
        <p:nvPicPr>
          <p:cNvPr id="2050" name="Picture 2" descr="Buscador Google: Comandos y Más Trucos - Javier Ramos">
            <a:extLst>
              <a:ext uri="{FF2B5EF4-FFF2-40B4-BE49-F238E27FC236}">
                <a16:creationId xmlns:a16="http://schemas.microsoft.com/office/drawing/2014/main" id="{7F240A49-C7C1-311B-1DFD-BBFAACF483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50440" y="607141"/>
            <a:ext cx="3775587" cy="37755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49273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8A3FB790-161F-DD11-933D-79E5CF3210F6}"/>
              </a:ext>
            </a:extLst>
          </p:cNvPr>
          <p:cNvSpPr>
            <a:spLocks noGrp="1"/>
          </p:cNvSpPr>
          <p:nvPr>
            <p:ph type="title"/>
          </p:nvPr>
        </p:nvSpPr>
        <p:spPr/>
        <p:txBody>
          <a:bodyPr/>
          <a:lstStyle/>
          <a:p>
            <a:r>
              <a:rPr lang="es-US" dirty="0"/>
              <a:t>Encontrar errores</a:t>
            </a:r>
          </a:p>
        </p:txBody>
      </p:sp>
      <p:sp>
        <p:nvSpPr>
          <p:cNvPr id="6" name="Marcador de contenido 5">
            <a:extLst>
              <a:ext uri="{FF2B5EF4-FFF2-40B4-BE49-F238E27FC236}">
                <a16:creationId xmlns:a16="http://schemas.microsoft.com/office/drawing/2014/main" id="{E31E4E70-90A9-6542-5F30-77588C46C588}"/>
              </a:ext>
            </a:extLst>
          </p:cNvPr>
          <p:cNvSpPr>
            <a:spLocks noGrp="1"/>
          </p:cNvSpPr>
          <p:nvPr>
            <p:ph sz="quarter" idx="4"/>
          </p:nvPr>
        </p:nvSpPr>
        <p:spPr/>
        <p:txBody>
          <a:bodyPr/>
          <a:lstStyle/>
          <a:p>
            <a:r>
              <a:rPr lang="es-US" dirty="0"/>
              <a:t>Me llamo es César. </a:t>
            </a:r>
          </a:p>
          <a:p>
            <a:r>
              <a:rPr lang="es-US" dirty="0"/>
              <a:t>Soy Canadá. </a:t>
            </a:r>
          </a:p>
          <a:p>
            <a:r>
              <a:rPr lang="es-US" dirty="0"/>
              <a:t>Soy 27 años. </a:t>
            </a:r>
          </a:p>
          <a:p>
            <a:r>
              <a:rPr lang="es-US" dirty="0"/>
              <a:t>Ella es estudioso. </a:t>
            </a:r>
          </a:p>
          <a:p>
            <a:r>
              <a:rPr lang="es-US" dirty="0"/>
              <a:t>Yo soy frío.</a:t>
            </a:r>
          </a:p>
          <a:p>
            <a:r>
              <a:rPr lang="es-US" dirty="0"/>
              <a:t>Yo tengo aventurero. </a:t>
            </a:r>
          </a:p>
          <a:p>
            <a:endParaRPr lang="es-US" dirty="0"/>
          </a:p>
        </p:txBody>
      </p:sp>
    </p:spTree>
    <p:extLst>
      <p:ext uri="{BB962C8B-B14F-4D97-AF65-F5344CB8AC3E}">
        <p14:creationId xmlns:p14="http://schemas.microsoft.com/office/powerpoint/2010/main" val="15819938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8A3FB790-161F-DD11-933D-79E5CF3210F6}"/>
              </a:ext>
            </a:extLst>
          </p:cNvPr>
          <p:cNvSpPr>
            <a:spLocks noGrp="1"/>
          </p:cNvSpPr>
          <p:nvPr>
            <p:ph type="title"/>
          </p:nvPr>
        </p:nvSpPr>
        <p:spPr/>
        <p:txBody>
          <a:bodyPr/>
          <a:lstStyle/>
          <a:p>
            <a:r>
              <a:rPr lang="es-US" dirty="0"/>
              <a:t>Encontrar errores</a:t>
            </a:r>
          </a:p>
        </p:txBody>
      </p:sp>
      <p:sp>
        <p:nvSpPr>
          <p:cNvPr id="6" name="Marcador de contenido 5">
            <a:extLst>
              <a:ext uri="{FF2B5EF4-FFF2-40B4-BE49-F238E27FC236}">
                <a16:creationId xmlns:a16="http://schemas.microsoft.com/office/drawing/2014/main" id="{E31E4E70-90A9-6542-5F30-77588C46C588}"/>
              </a:ext>
            </a:extLst>
          </p:cNvPr>
          <p:cNvSpPr>
            <a:spLocks noGrp="1"/>
          </p:cNvSpPr>
          <p:nvPr>
            <p:ph sz="quarter" idx="4"/>
          </p:nvPr>
        </p:nvSpPr>
        <p:spPr/>
        <p:txBody>
          <a:bodyPr/>
          <a:lstStyle/>
          <a:p>
            <a:r>
              <a:rPr lang="es-US" dirty="0"/>
              <a:t>Me llamo César. / Mi nombre es César </a:t>
            </a:r>
          </a:p>
          <a:p>
            <a:r>
              <a:rPr lang="es-US" dirty="0"/>
              <a:t>Soy de Canadá. </a:t>
            </a:r>
          </a:p>
          <a:p>
            <a:r>
              <a:rPr lang="es-US" dirty="0"/>
              <a:t>Tengo 27 años. </a:t>
            </a:r>
          </a:p>
          <a:p>
            <a:r>
              <a:rPr lang="es-US" dirty="0"/>
              <a:t>Ell</a:t>
            </a:r>
            <a:r>
              <a:rPr lang="es-US" b="1" u="sng" dirty="0"/>
              <a:t>a</a:t>
            </a:r>
            <a:r>
              <a:rPr lang="es-US" dirty="0"/>
              <a:t> es estudios</a:t>
            </a:r>
            <a:r>
              <a:rPr lang="es-US" b="1" u="sng" dirty="0"/>
              <a:t>a. </a:t>
            </a:r>
          </a:p>
          <a:p>
            <a:r>
              <a:rPr lang="es-US" dirty="0"/>
              <a:t>Yo tengo frío.</a:t>
            </a:r>
          </a:p>
          <a:p>
            <a:r>
              <a:rPr lang="es-US" dirty="0"/>
              <a:t>Yo soy aventurero. </a:t>
            </a:r>
          </a:p>
          <a:p>
            <a:endParaRPr lang="es-US" dirty="0"/>
          </a:p>
        </p:txBody>
      </p:sp>
      <p:pic>
        <p:nvPicPr>
          <p:cNvPr id="1026" name="Picture 2" descr="Thumbs Up Emoticon Vector Images (over 7,400)">
            <a:extLst>
              <a:ext uri="{FF2B5EF4-FFF2-40B4-BE49-F238E27FC236}">
                <a16:creationId xmlns:a16="http://schemas.microsoft.com/office/drawing/2014/main" id="{D0E9D6B4-96AC-6549-6A83-FA6D93A540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1408" y="2811790"/>
            <a:ext cx="3611664" cy="34528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3082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wheel(1)">
                                      <p:cBhvr>
                                        <p:cTn id="7"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C78E776-A5A6-D64A-39F7-E9FF5F60325D}"/>
              </a:ext>
            </a:extLst>
          </p:cNvPr>
          <p:cNvSpPr>
            <a:spLocks noGrp="1"/>
          </p:cNvSpPr>
          <p:nvPr>
            <p:ph type="ctrTitle"/>
          </p:nvPr>
        </p:nvSpPr>
        <p:spPr>
          <a:xfrm>
            <a:off x="2899790" y="810227"/>
            <a:ext cx="6392421" cy="3831221"/>
          </a:xfrm>
        </p:spPr>
        <p:txBody>
          <a:bodyPr anchor="ctr">
            <a:normAutofit/>
          </a:bodyPr>
          <a:lstStyle/>
          <a:p>
            <a:r>
              <a:rPr lang="es-US" dirty="0"/>
              <a:t>Vocabulario</a:t>
            </a:r>
          </a:p>
        </p:txBody>
      </p:sp>
    </p:spTree>
    <p:extLst>
      <p:ext uri="{BB962C8B-B14F-4D97-AF65-F5344CB8AC3E}">
        <p14:creationId xmlns:p14="http://schemas.microsoft.com/office/powerpoint/2010/main" val="42257202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E401C92-B957-3259-9173-994C2FF80887}"/>
              </a:ext>
            </a:extLst>
          </p:cNvPr>
          <p:cNvSpPr>
            <a:spLocks noGrp="1"/>
          </p:cNvSpPr>
          <p:nvPr>
            <p:ph type="title"/>
          </p:nvPr>
        </p:nvSpPr>
        <p:spPr>
          <a:xfrm>
            <a:off x="373626" y="163009"/>
            <a:ext cx="6583680" cy="1531357"/>
          </a:xfrm>
        </p:spPr>
        <p:txBody>
          <a:bodyPr/>
          <a:lstStyle/>
          <a:p>
            <a:r>
              <a:rPr lang="es-US" dirty="0"/>
              <a:t>Aprendamos a hacer preguntas básicas</a:t>
            </a:r>
          </a:p>
        </p:txBody>
      </p:sp>
      <p:sp>
        <p:nvSpPr>
          <p:cNvPr id="3" name="Marcador de contenido 2">
            <a:extLst>
              <a:ext uri="{FF2B5EF4-FFF2-40B4-BE49-F238E27FC236}">
                <a16:creationId xmlns:a16="http://schemas.microsoft.com/office/drawing/2014/main" id="{7B8383E1-5A1B-57AB-CE0C-E5488E08CE65}"/>
              </a:ext>
            </a:extLst>
          </p:cNvPr>
          <p:cNvSpPr>
            <a:spLocks noGrp="1"/>
          </p:cNvSpPr>
          <p:nvPr>
            <p:ph idx="1"/>
          </p:nvPr>
        </p:nvSpPr>
        <p:spPr>
          <a:xfrm>
            <a:off x="452284" y="1861246"/>
            <a:ext cx="8386916" cy="793463"/>
          </a:xfrm>
        </p:spPr>
        <p:txBody>
          <a:bodyPr>
            <a:normAutofit/>
          </a:bodyPr>
          <a:lstStyle/>
          <a:p>
            <a:r>
              <a:rPr lang="es-US" dirty="0"/>
              <a:t>Primero los saludos:</a:t>
            </a:r>
          </a:p>
          <a:p>
            <a:endParaRPr lang="es-US" dirty="0"/>
          </a:p>
        </p:txBody>
      </p:sp>
      <p:sp>
        <p:nvSpPr>
          <p:cNvPr id="4" name="Marcador de número de diapositiva 3">
            <a:extLst>
              <a:ext uri="{FF2B5EF4-FFF2-40B4-BE49-F238E27FC236}">
                <a16:creationId xmlns:a16="http://schemas.microsoft.com/office/drawing/2014/main" id="{979733B1-E9C4-3127-B6C7-471F5C70E7C0}"/>
              </a:ext>
            </a:extLst>
          </p:cNvPr>
          <p:cNvSpPr>
            <a:spLocks noGrp="1"/>
          </p:cNvSpPr>
          <p:nvPr>
            <p:ph type="sldNum" sz="quarter" idx="10"/>
          </p:nvPr>
        </p:nvSpPr>
        <p:spPr/>
        <p:txBody>
          <a:bodyPr/>
          <a:lstStyle/>
          <a:p>
            <a:pPr rtl="0"/>
            <a:fld id="{48F63A3B-78C7-47BE-AE5E-E10140E04643}" type="slidenum">
              <a:rPr lang="es-ES" smtClean="0"/>
              <a:pPr rtl="0"/>
              <a:t>7</a:t>
            </a:fld>
            <a:endParaRPr lang="es-ES" dirty="0"/>
          </a:p>
        </p:txBody>
      </p:sp>
      <p:sp>
        <p:nvSpPr>
          <p:cNvPr id="5" name="Marcador de contenido 2">
            <a:extLst>
              <a:ext uri="{FF2B5EF4-FFF2-40B4-BE49-F238E27FC236}">
                <a16:creationId xmlns:a16="http://schemas.microsoft.com/office/drawing/2014/main" id="{DD5699D9-8B0C-09BA-99D9-D84D464AF964}"/>
              </a:ext>
            </a:extLst>
          </p:cNvPr>
          <p:cNvSpPr txBox="1">
            <a:spLocks/>
          </p:cNvSpPr>
          <p:nvPr/>
        </p:nvSpPr>
        <p:spPr>
          <a:xfrm>
            <a:off x="452284" y="3109943"/>
            <a:ext cx="10156722" cy="793463"/>
          </a:xfrm>
          <a:prstGeom prst="rect">
            <a:avLst/>
          </a:prstGeom>
        </p:spPr>
        <p:txBody>
          <a:bodyPr vert="horz" lIns="91440" tIns="0" rIns="91440" bIns="0" rtlCol="0">
            <a:normAutofit/>
          </a:bodyPr>
          <a:lstStyle>
            <a:defPPr>
              <a:defRPr lang="es-ES"/>
            </a:defPPr>
            <a:lvl1pPr marL="0" indent="0" algn="l" defTabSz="914400" rtl="0" eaLnBrk="1" latinLnBrk="0" hangingPunct="1">
              <a:lnSpc>
                <a:spcPct val="150000"/>
              </a:lnSpc>
              <a:spcBef>
                <a:spcPts val="0"/>
              </a:spcBef>
              <a:buFont typeface="Arial" panose="020B0604020202020204" pitchFamily="34" charset="0"/>
              <a:buNone/>
              <a:defRPr lang="es-ES" sz="2400" kern="1200">
                <a:solidFill>
                  <a:schemeClr val="accent6"/>
                </a:solidFill>
                <a:latin typeface="+mn-lt"/>
                <a:ea typeface="+mn-ea"/>
                <a:cs typeface="+mn-cs"/>
              </a:defRPr>
            </a:lvl1pPr>
            <a:lvl2pPr marL="347472" indent="-347472" algn="l" defTabSz="914400" rtl="0" eaLnBrk="1" latinLnBrk="0" hangingPunct="1">
              <a:lnSpc>
                <a:spcPct val="150000"/>
              </a:lnSpc>
              <a:spcBef>
                <a:spcPts val="0"/>
              </a:spcBef>
              <a:buFont typeface="Arial" panose="020B0604020202020204" pitchFamily="34" charset="0"/>
              <a:buChar char="•"/>
              <a:defRPr lang="es-ES" sz="2000" kern="1200">
                <a:solidFill>
                  <a:schemeClr val="accent6"/>
                </a:solidFill>
                <a:latin typeface="+mn-lt"/>
                <a:ea typeface="+mn-ea"/>
                <a:cs typeface="+mn-cs"/>
              </a:defRPr>
            </a:lvl2pPr>
            <a:lvl3pPr marL="685800" indent="-347472" algn="l" defTabSz="914400" rtl="0" eaLnBrk="1" latinLnBrk="0" hangingPunct="1">
              <a:lnSpc>
                <a:spcPct val="150000"/>
              </a:lnSpc>
              <a:spcBef>
                <a:spcPts val="0"/>
              </a:spcBef>
              <a:buFont typeface="Arial" panose="020B0604020202020204" pitchFamily="34" charset="0"/>
              <a:buChar char="•"/>
              <a:defRPr lang="es-ES" sz="1800" kern="1200">
                <a:solidFill>
                  <a:schemeClr val="accent6"/>
                </a:solidFill>
                <a:latin typeface="+mn-lt"/>
                <a:ea typeface="+mn-ea"/>
                <a:cs typeface="+mn-cs"/>
              </a:defRPr>
            </a:lvl3pPr>
            <a:lvl4pPr marL="1600200" indent="-347472" algn="l" defTabSz="914400" rtl="0" eaLnBrk="1" latinLnBrk="0" hangingPunct="1">
              <a:lnSpc>
                <a:spcPct val="100000"/>
              </a:lnSpc>
              <a:spcBef>
                <a:spcPts val="360"/>
              </a:spcBef>
              <a:buFont typeface="Arial" panose="020B0604020202020204" pitchFamily="34" charset="0"/>
              <a:buChar char="•"/>
              <a:defRPr lang="es-ES" sz="1800" kern="1200">
                <a:solidFill>
                  <a:schemeClr val="accent6"/>
                </a:solidFill>
                <a:latin typeface="+mn-lt"/>
                <a:ea typeface="+mn-ea"/>
                <a:cs typeface="+mn-cs"/>
              </a:defRPr>
            </a:lvl4pPr>
            <a:lvl5pPr marL="2057400" indent="-347472" algn="l" defTabSz="914400" rtl="0" eaLnBrk="1" latinLnBrk="0" hangingPunct="1">
              <a:lnSpc>
                <a:spcPct val="100000"/>
              </a:lnSpc>
              <a:spcBef>
                <a:spcPts val="360"/>
              </a:spcBef>
              <a:buFont typeface="Arial" panose="020B0604020202020204" pitchFamily="34" charset="0"/>
              <a:buChar char="•"/>
              <a:defRPr lang="es-ES" sz="18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es-E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es-E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es-E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es-ES" sz="1800" kern="1200">
                <a:solidFill>
                  <a:schemeClr val="tx1"/>
                </a:solidFill>
                <a:latin typeface="+mn-lt"/>
                <a:ea typeface="+mn-ea"/>
                <a:cs typeface="+mn-cs"/>
              </a:defRPr>
            </a:lvl9pPr>
          </a:lstStyle>
          <a:p>
            <a:r>
              <a:rPr lang="es-US" dirty="0"/>
              <a:t>Buenos días			Buenas tardes			Buenas noches</a:t>
            </a:r>
          </a:p>
          <a:p>
            <a:endParaRPr lang="es-US" dirty="0"/>
          </a:p>
        </p:txBody>
      </p:sp>
      <p:pic>
        <p:nvPicPr>
          <p:cNvPr id="2050" name="Picture 2" descr="Hoy Es El Mejor Día De Tu Vida - Diario Judío México">
            <a:extLst>
              <a:ext uri="{FF2B5EF4-FFF2-40B4-BE49-F238E27FC236}">
                <a16:creationId xmlns:a16="http://schemas.microsoft.com/office/drawing/2014/main" id="{26914A7A-DCC9-FD2B-D188-AF815771E34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2284" y="4345858"/>
            <a:ext cx="2738295" cy="170297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El sol del mediodía imagen de archivo. Imagen de claro - 30799447">
            <a:extLst>
              <a:ext uri="{FF2B5EF4-FFF2-40B4-BE49-F238E27FC236}">
                <a16:creationId xmlns:a16="http://schemas.microsoft.com/office/drawing/2014/main" id="{9D3696A0-423B-498C-8972-0D2A58D50B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40739" y="4341586"/>
            <a:ext cx="2619375" cy="174307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10 cosas que ver y hacer en Phoenix de noche - Hellotickets">
            <a:extLst>
              <a:ext uri="{FF2B5EF4-FFF2-40B4-BE49-F238E27FC236}">
                <a16:creationId xmlns:a16="http://schemas.microsoft.com/office/drawing/2014/main" id="{7EE1B881-0B42-B6F1-BD00-5CE4A01293F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4916" y="4302410"/>
            <a:ext cx="2428568" cy="18214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18675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lementos multimedia en línea 4" title="La buena costumbre de saludar - Contagiemos Valores">
            <a:hlinkClick r:id="" action="ppaction://media"/>
            <a:extLst>
              <a:ext uri="{FF2B5EF4-FFF2-40B4-BE49-F238E27FC236}">
                <a16:creationId xmlns:a16="http://schemas.microsoft.com/office/drawing/2014/main" id="{CA20C4A2-A93C-AFDA-D2D8-579BE094AA4B}"/>
              </a:ext>
            </a:extLst>
          </p:cNvPr>
          <p:cNvPicPr>
            <a:picLocks noGrp="1" noRot="1" noChangeAspect="1"/>
          </p:cNvPicPr>
          <p:nvPr>
            <p:ph idx="1"/>
            <a:videoFile r:link="rId1"/>
          </p:nvPr>
        </p:nvPicPr>
        <p:blipFill>
          <a:blip r:embed="rId3"/>
          <a:stretch>
            <a:fillRect/>
          </a:stretch>
        </p:blipFill>
        <p:spPr>
          <a:xfrm>
            <a:off x="1365250" y="639097"/>
            <a:ext cx="9570137" cy="5402928"/>
          </a:xfrm>
          <a:prstGeom prst="rect">
            <a:avLst/>
          </a:prstGeom>
        </p:spPr>
      </p:pic>
      <p:sp>
        <p:nvSpPr>
          <p:cNvPr id="4" name="Marcador de número de diapositiva 3">
            <a:extLst>
              <a:ext uri="{FF2B5EF4-FFF2-40B4-BE49-F238E27FC236}">
                <a16:creationId xmlns:a16="http://schemas.microsoft.com/office/drawing/2014/main" id="{09CA30DD-CF2E-CCB6-CD57-40E3A22D283B}"/>
              </a:ext>
            </a:extLst>
          </p:cNvPr>
          <p:cNvSpPr>
            <a:spLocks noGrp="1"/>
          </p:cNvSpPr>
          <p:nvPr>
            <p:ph type="sldNum" sz="quarter" idx="10"/>
          </p:nvPr>
        </p:nvSpPr>
        <p:spPr/>
        <p:txBody>
          <a:bodyPr/>
          <a:lstStyle/>
          <a:p>
            <a:pPr rtl="0"/>
            <a:fld id="{48F63A3B-78C7-47BE-AE5E-E10140E04643}" type="slidenum">
              <a:rPr lang="es-ES" smtClean="0"/>
              <a:pPr rtl="0"/>
              <a:t>8</a:t>
            </a:fld>
            <a:endParaRPr lang="es-ES" dirty="0"/>
          </a:p>
        </p:txBody>
      </p:sp>
    </p:spTree>
    <p:extLst>
      <p:ext uri="{BB962C8B-B14F-4D97-AF65-F5344CB8AC3E}">
        <p14:creationId xmlns:p14="http://schemas.microsoft.com/office/powerpoint/2010/main" val="1179128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8C268FA-D9DA-F199-3449-6822D76BF83A}"/>
              </a:ext>
            </a:extLst>
          </p:cNvPr>
          <p:cNvSpPr>
            <a:spLocks noGrp="1"/>
          </p:cNvSpPr>
          <p:nvPr>
            <p:ph type="title"/>
          </p:nvPr>
        </p:nvSpPr>
        <p:spPr/>
        <p:txBody>
          <a:bodyPr/>
          <a:lstStyle/>
          <a:p>
            <a:r>
              <a:rPr lang="es-US" dirty="0"/>
              <a:t>Despedidas</a:t>
            </a:r>
          </a:p>
        </p:txBody>
      </p:sp>
      <p:sp>
        <p:nvSpPr>
          <p:cNvPr id="3" name="Marcador de contenido 2">
            <a:extLst>
              <a:ext uri="{FF2B5EF4-FFF2-40B4-BE49-F238E27FC236}">
                <a16:creationId xmlns:a16="http://schemas.microsoft.com/office/drawing/2014/main" id="{B2556FDA-1E81-ABE0-BD9C-4E496FBD34B3}"/>
              </a:ext>
            </a:extLst>
          </p:cNvPr>
          <p:cNvSpPr>
            <a:spLocks noGrp="1"/>
          </p:cNvSpPr>
          <p:nvPr>
            <p:ph idx="1"/>
          </p:nvPr>
        </p:nvSpPr>
        <p:spPr/>
        <p:txBody>
          <a:bodyPr/>
          <a:lstStyle/>
          <a:p>
            <a:r>
              <a:rPr lang="es-US" dirty="0"/>
              <a:t>¡Adiós!</a:t>
            </a:r>
          </a:p>
          <a:p>
            <a:r>
              <a:rPr lang="es-US" dirty="0"/>
              <a:t>¡Hasta luego!</a:t>
            </a:r>
          </a:p>
          <a:p>
            <a:r>
              <a:rPr lang="es-US" dirty="0"/>
              <a:t>¡Hasta mañana!</a:t>
            </a:r>
          </a:p>
          <a:p>
            <a:r>
              <a:rPr lang="es-US" dirty="0"/>
              <a:t>¡Hasta pronto!</a:t>
            </a:r>
          </a:p>
          <a:p>
            <a:r>
              <a:rPr lang="es-US" dirty="0"/>
              <a:t>¡Nos vemos!</a:t>
            </a:r>
          </a:p>
        </p:txBody>
      </p:sp>
      <p:sp>
        <p:nvSpPr>
          <p:cNvPr id="4" name="Marcador de número de diapositiva 3">
            <a:extLst>
              <a:ext uri="{FF2B5EF4-FFF2-40B4-BE49-F238E27FC236}">
                <a16:creationId xmlns:a16="http://schemas.microsoft.com/office/drawing/2014/main" id="{FA986D48-F738-978D-7441-921BA435CAFB}"/>
              </a:ext>
            </a:extLst>
          </p:cNvPr>
          <p:cNvSpPr>
            <a:spLocks noGrp="1"/>
          </p:cNvSpPr>
          <p:nvPr>
            <p:ph type="sldNum" sz="quarter" idx="10"/>
          </p:nvPr>
        </p:nvSpPr>
        <p:spPr/>
        <p:txBody>
          <a:bodyPr/>
          <a:lstStyle/>
          <a:p>
            <a:pPr rtl="0"/>
            <a:fld id="{48F63A3B-78C7-47BE-AE5E-E10140E04643}" type="slidenum">
              <a:rPr lang="es-ES" smtClean="0"/>
              <a:pPr rtl="0"/>
              <a:t>9</a:t>
            </a:fld>
            <a:endParaRPr lang="es-ES" dirty="0"/>
          </a:p>
        </p:txBody>
      </p:sp>
      <p:pic>
        <p:nvPicPr>
          <p:cNvPr id="3074" name="Picture 2" descr="Gente Saludando O Despidiéndose Agitando Las Manos. Foto de archivo -  Imagen de pares, standing: 207692814">
            <a:extLst>
              <a:ext uri="{FF2B5EF4-FFF2-40B4-BE49-F238E27FC236}">
                <a16:creationId xmlns:a16="http://schemas.microsoft.com/office/drawing/2014/main" id="{FED6D49F-3AB6-25C4-D712-8735D739B4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01858" y="1822952"/>
            <a:ext cx="5324168" cy="35538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12907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lementos multimedia en línea 4" title="2. Saludos y despedidas en español - &quot;Spanish Sitcom A1&quot;">
            <a:hlinkClick r:id="" action="ppaction://media"/>
            <a:extLst>
              <a:ext uri="{FF2B5EF4-FFF2-40B4-BE49-F238E27FC236}">
                <a16:creationId xmlns:a16="http://schemas.microsoft.com/office/drawing/2014/main" id="{5425A605-F799-7FD1-A331-63E8DE3933C5}"/>
              </a:ext>
            </a:extLst>
          </p:cNvPr>
          <p:cNvPicPr>
            <a:picLocks noGrp="1" noRot="1" noChangeAspect="1"/>
          </p:cNvPicPr>
          <p:nvPr>
            <p:ph idx="1"/>
            <a:videoFile r:link="rId1"/>
          </p:nvPr>
        </p:nvPicPr>
        <p:blipFill>
          <a:blip r:embed="rId3"/>
          <a:stretch>
            <a:fillRect/>
          </a:stretch>
        </p:blipFill>
        <p:spPr>
          <a:xfrm>
            <a:off x="1365250" y="928688"/>
            <a:ext cx="9057188" cy="5113337"/>
          </a:xfrm>
          <a:prstGeom prst="rect">
            <a:avLst/>
          </a:prstGeom>
        </p:spPr>
      </p:pic>
      <p:sp>
        <p:nvSpPr>
          <p:cNvPr id="4" name="Marcador de número de diapositiva 3">
            <a:extLst>
              <a:ext uri="{FF2B5EF4-FFF2-40B4-BE49-F238E27FC236}">
                <a16:creationId xmlns:a16="http://schemas.microsoft.com/office/drawing/2014/main" id="{8022D076-648A-A3C0-2EFA-1729E1F22C9D}"/>
              </a:ext>
            </a:extLst>
          </p:cNvPr>
          <p:cNvSpPr>
            <a:spLocks noGrp="1"/>
          </p:cNvSpPr>
          <p:nvPr>
            <p:ph type="sldNum" sz="quarter" idx="10"/>
          </p:nvPr>
        </p:nvSpPr>
        <p:spPr/>
        <p:txBody>
          <a:bodyPr/>
          <a:lstStyle/>
          <a:p>
            <a:pPr rtl="0"/>
            <a:fld id="{48F63A3B-78C7-47BE-AE5E-E10140E04643}" type="slidenum">
              <a:rPr lang="es-ES" smtClean="0"/>
              <a:pPr rtl="0"/>
              <a:t>10</a:t>
            </a:fld>
            <a:endParaRPr lang="es-ES" dirty="0"/>
          </a:p>
        </p:txBody>
      </p:sp>
    </p:spTree>
    <p:extLst>
      <p:ext uri="{BB962C8B-B14F-4D97-AF65-F5344CB8AC3E}">
        <p14:creationId xmlns:p14="http://schemas.microsoft.com/office/powerpoint/2010/main" val="2767678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BA0531-6531-4407-6051-9A2790D84AF4}"/>
              </a:ext>
            </a:extLst>
          </p:cNvPr>
          <p:cNvSpPr>
            <a:spLocks noGrp="1"/>
          </p:cNvSpPr>
          <p:nvPr>
            <p:ph type="title"/>
          </p:nvPr>
        </p:nvSpPr>
        <p:spPr>
          <a:xfrm>
            <a:off x="914400" y="-72736"/>
            <a:ext cx="6583680" cy="1531357"/>
          </a:xfrm>
        </p:spPr>
        <p:txBody>
          <a:bodyPr/>
          <a:lstStyle/>
          <a:p>
            <a:r>
              <a:rPr lang="es-US" dirty="0"/>
              <a:t>Preguntas básicas</a:t>
            </a:r>
          </a:p>
        </p:txBody>
      </p:sp>
      <p:sp>
        <p:nvSpPr>
          <p:cNvPr id="3" name="Marcador de contenido 2">
            <a:extLst>
              <a:ext uri="{FF2B5EF4-FFF2-40B4-BE49-F238E27FC236}">
                <a16:creationId xmlns:a16="http://schemas.microsoft.com/office/drawing/2014/main" id="{C0FDC765-DC75-804B-A62B-043A2C372B03}"/>
              </a:ext>
            </a:extLst>
          </p:cNvPr>
          <p:cNvSpPr>
            <a:spLocks noGrp="1"/>
          </p:cNvSpPr>
          <p:nvPr>
            <p:ph idx="1"/>
          </p:nvPr>
        </p:nvSpPr>
        <p:spPr>
          <a:xfrm>
            <a:off x="914400" y="2834640"/>
            <a:ext cx="6583680" cy="2169979"/>
          </a:xfrm>
        </p:spPr>
        <p:txBody>
          <a:bodyPr/>
          <a:lstStyle/>
          <a:p>
            <a:r>
              <a:rPr lang="es-US" dirty="0"/>
              <a:t>¿Cómo estás? </a:t>
            </a:r>
          </a:p>
          <a:p>
            <a:r>
              <a:rPr lang="es-US" dirty="0"/>
              <a:t>¿Qué hay de nuevo?</a:t>
            </a:r>
          </a:p>
          <a:p>
            <a:r>
              <a:rPr lang="es-US" dirty="0"/>
              <a:t>¿Qué tal? </a:t>
            </a:r>
          </a:p>
        </p:txBody>
      </p:sp>
      <p:sp>
        <p:nvSpPr>
          <p:cNvPr id="4" name="Marcador de número de diapositiva 3">
            <a:extLst>
              <a:ext uri="{FF2B5EF4-FFF2-40B4-BE49-F238E27FC236}">
                <a16:creationId xmlns:a16="http://schemas.microsoft.com/office/drawing/2014/main" id="{F22C104C-52BF-72EB-AA1B-143B643BE0F6}"/>
              </a:ext>
            </a:extLst>
          </p:cNvPr>
          <p:cNvSpPr>
            <a:spLocks noGrp="1"/>
          </p:cNvSpPr>
          <p:nvPr>
            <p:ph type="sldNum" sz="quarter" idx="10"/>
          </p:nvPr>
        </p:nvSpPr>
        <p:spPr/>
        <p:txBody>
          <a:bodyPr/>
          <a:lstStyle/>
          <a:p>
            <a:pPr rtl="0"/>
            <a:fld id="{48F63A3B-78C7-47BE-AE5E-E10140E04643}" type="slidenum">
              <a:rPr lang="es-ES" smtClean="0"/>
              <a:pPr rtl="0"/>
              <a:t>11</a:t>
            </a:fld>
            <a:endParaRPr lang="es-ES" dirty="0"/>
          </a:p>
        </p:txBody>
      </p:sp>
      <p:pic>
        <p:nvPicPr>
          <p:cNvPr id="4098" name="Picture 2" descr="LENGUA: &quot;¿QUÉ HAY DE NUEVO, VIEJO?&quot; | Hispanophone">
            <a:extLst>
              <a:ext uri="{FF2B5EF4-FFF2-40B4-BE49-F238E27FC236}">
                <a16:creationId xmlns:a16="http://schemas.microsoft.com/office/drawing/2014/main" id="{E050CEB6-9D64-AEC8-DF17-F63DF8A01E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69123" y="2099773"/>
            <a:ext cx="5456903" cy="36397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32844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8EEE11D-B25E-0552-5DCF-629F5712F86E}"/>
              </a:ext>
            </a:extLst>
          </p:cNvPr>
          <p:cNvSpPr>
            <a:spLocks noGrp="1"/>
          </p:cNvSpPr>
          <p:nvPr>
            <p:ph type="title"/>
          </p:nvPr>
        </p:nvSpPr>
        <p:spPr>
          <a:xfrm>
            <a:off x="668594" y="254034"/>
            <a:ext cx="6583680" cy="877818"/>
          </a:xfrm>
        </p:spPr>
        <p:txBody>
          <a:bodyPr/>
          <a:lstStyle/>
          <a:p>
            <a:r>
              <a:rPr lang="es-US" dirty="0"/>
              <a:t>Preguntas básicas</a:t>
            </a:r>
          </a:p>
        </p:txBody>
      </p:sp>
      <p:sp>
        <p:nvSpPr>
          <p:cNvPr id="3" name="Marcador de contenido 2">
            <a:extLst>
              <a:ext uri="{FF2B5EF4-FFF2-40B4-BE49-F238E27FC236}">
                <a16:creationId xmlns:a16="http://schemas.microsoft.com/office/drawing/2014/main" id="{D3FFB4CC-CF67-D42B-CD47-4D0CB1C5E62A}"/>
              </a:ext>
            </a:extLst>
          </p:cNvPr>
          <p:cNvSpPr>
            <a:spLocks noGrp="1"/>
          </p:cNvSpPr>
          <p:nvPr>
            <p:ph idx="1"/>
          </p:nvPr>
        </p:nvSpPr>
        <p:spPr/>
        <p:txBody>
          <a:bodyPr/>
          <a:lstStyle/>
          <a:p>
            <a:r>
              <a:rPr lang="es-US" dirty="0"/>
              <a:t>¿Cómo te llamas? </a:t>
            </a:r>
          </a:p>
          <a:p>
            <a:r>
              <a:rPr lang="es-US" dirty="0"/>
              <a:t>¿De dónde eres?</a:t>
            </a:r>
          </a:p>
          <a:p>
            <a:r>
              <a:rPr lang="es-US" dirty="0"/>
              <a:t>¿Qué estudias? </a:t>
            </a:r>
          </a:p>
          <a:p>
            <a:r>
              <a:rPr lang="es-US" dirty="0"/>
              <a:t>¿Cuál es tu especialización?</a:t>
            </a:r>
          </a:p>
        </p:txBody>
      </p:sp>
      <p:sp>
        <p:nvSpPr>
          <p:cNvPr id="4" name="Marcador de número de diapositiva 3">
            <a:extLst>
              <a:ext uri="{FF2B5EF4-FFF2-40B4-BE49-F238E27FC236}">
                <a16:creationId xmlns:a16="http://schemas.microsoft.com/office/drawing/2014/main" id="{F46A4B01-89DE-8497-51FC-661E0F19982F}"/>
              </a:ext>
            </a:extLst>
          </p:cNvPr>
          <p:cNvSpPr>
            <a:spLocks noGrp="1"/>
          </p:cNvSpPr>
          <p:nvPr>
            <p:ph type="sldNum" sz="quarter" idx="10"/>
          </p:nvPr>
        </p:nvSpPr>
        <p:spPr/>
        <p:txBody>
          <a:bodyPr/>
          <a:lstStyle/>
          <a:p>
            <a:pPr rtl="0"/>
            <a:fld id="{48F63A3B-78C7-47BE-AE5E-E10140E04643}" type="slidenum">
              <a:rPr lang="es-ES" smtClean="0"/>
              <a:pPr rtl="0"/>
              <a:t>12</a:t>
            </a:fld>
            <a:endParaRPr lang="es-ES" dirty="0"/>
          </a:p>
        </p:txBody>
      </p:sp>
    </p:spTree>
    <p:extLst>
      <p:ext uri="{BB962C8B-B14F-4D97-AF65-F5344CB8AC3E}">
        <p14:creationId xmlns:p14="http://schemas.microsoft.com/office/powerpoint/2010/main" val="23339924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E731568-BA00-7072-3DB1-50ED71C77EB2}"/>
              </a:ext>
            </a:extLst>
          </p:cNvPr>
          <p:cNvSpPr>
            <a:spLocks noGrp="1"/>
          </p:cNvSpPr>
          <p:nvPr>
            <p:ph type="title"/>
          </p:nvPr>
        </p:nvSpPr>
        <p:spPr/>
        <p:txBody>
          <a:bodyPr/>
          <a:lstStyle/>
          <a:p>
            <a:r>
              <a:rPr lang="es-US" dirty="0"/>
              <a:t>Respuestas básicas</a:t>
            </a:r>
          </a:p>
        </p:txBody>
      </p:sp>
      <p:sp>
        <p:nvSpPr>
          <p:cNvPr id="3" name="Marcador de contenido 2">
            <a:extLst>
              <a:ext uri="{FF2B5EF4-FFF2-40B4-BE49-F238E27FC236}">
                <a16:creationId xmlns:a16="http://schemas.microsoft.com/office/drawing/2014/main" id="{C135CE6D-E326-BD1D-1F5F-07B41C43EE99}"/>
              </a:ext>
            </a:extLst>
          </p:cNvPr>
          <p:cNvSpPr>
            <a:spLocks noGrp="1"/>
          </p:cNvSpPr>
          <p:nvPr>
            <p:ph idx="1"/>
          </p:nvPr>
        </p:nvSpPr>
        <p:spPr/>
        <p:txBody>
          <a:bodyPr/>
          <a:lstStyle/>
          <a:p>
            <a:r>
              <a:rPr lang="es-US" dirty="0"/>
              <a:t>¿Y tú? </a:t>
            </a:r>
          </a:p>
          <a:p>
            <a:r>
              <a:rPr lang="es-US" dirty="0"/>
              <a:t>Gracias</a:t>
            </a:r>
          </a:p>
          <a:p>
            <a:r>
              <a:rPr lang="es-US" dirty="0"/>
              <a:t>Mucho gusto</a:t>
            </a:r>
          </a:p>
          <a:p>
            <a:r>
              <a:rPr lang="es-US" dirty="0"/>
              <a:t>Igualmente</a:t>
            </a:r>
          </a:p>
        </p:txBody>
      </p:sp>
      <p:sp>
        <p:nvSpPr>
          <p:cNvPr id="4" name="Marcador de número de diapositiva 3">
            <a:extLst>
              <a:ext uri="{FF2B5EF4-FFF2-40B4-BE49-F238E27FC236}">
                <a16:creationId xmlns:a16="http://schemas.microsoft.com/office/drawing/2014/main" id="{1C6F8FB9-7DF6-1FF1-7A2E-59B5C1AF122C}"/>
              </a:ext>
            </a:extLst>
          </p:cNvPr>
          <p:cNvSpPr>
            <a:spLocks noGrp="1"/>
          </p:cNvSpPr>
          <p:nvPr>
            <p:ph type="sldNum" sz="quarter" idx="10"/>
          </p:nvPr>
        </p:nvSpPr>
        <p:spPr/>
        <p:txBody>
          <a:bodyPr/>
          <a:lstStyle/>
          <a:p>
            <a:pPr rtl="0"/>
            <a:fld id="{48F63A3B-78C7-47BE-AE5E-E10140E04643}" type="slidenum">
              <a:rPr lang="es-ES" smtClean="0"/>
              <a:pPr rtl="0"/>
              <a:t>13</a:t>
            </a:fld>
            <a:endParaRPr lang="es-ES" dirty="0"/>
          </a:p>
        </p:txBody>
      </p:sp>
      <p:pic>
        <p:nvPicPr>
          <p:cNvPr id="5122" name="Picture 2" descr="Simplemente, muchas gracias">
            <a:extLst>
              <a:ext uri="{FF2B5EF4-FFF2-40B4-BE49-F238E27FC236}">
                <a16:creationId xmlns:a16="http://schemas.microsoft.com/office/drawing/2014/main" id="{140705A3-EFC5-CA83-222F-E7867091C5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46091" y="2834640"/>
            <a:ext cx="7275870" cy="35526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35043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F67A414-57D1-3C99-C752-CEB9B7EA2115}"/>
              </a:ext>
            </a:extLst>
          </p:cNvPr>
          <p:cNvSpPr>
            <a:spLocks noGrp="1"/>
          </p:cNvSpPr>
          <p:nvPr>
            <p:ph type="title"/>
          </p:nvPr>
        </p:nvSpPr>
        <p:spPr/>
        <p:txBody>
          <a:bodyPr/>
          <a:lstStyle/>
          <a:p>
            <a:r>
              <a:rPr lang="es-US" dirty="0"/>
              <a:t>¡Vamos a practicar!</a:t>
            </a:r>
          </a:p>
        </p:txBody>
      </p:sp>
      <p:sp>
        <p:nvSpPr>
          <p:cNvPr id="3" name="Marcador de contenido 2">
            <a:extLst>
              <a:ext uri="{FF2B5EF4-FFF2-40B4-BE49-F238E27FC236}">
                <a16:creationId xmlns:a16="http://schemas.microsoft.com/office/drawing/2014/main" id="{18488420-161B-DBAF-621C-E73FBD746068}"/>
              </a:ext>
            </a:extLst>
          </p:cNvPr>
          <p:cNvSpPr>
            <a:spLocks noGrp="1"/>
          </p:cNvSpPr>
          <p:nvPr>
            <p:ph idx="1"/>
          </p:nvPr>
        </p:nvSpPr>
        <p:spPr/>
        <p:txBody>
          <a:bodyPr/>
          <a:lstStyle/>
          <a:p>
            <a:r>
              <a:rPr lang="en-US" dirty="0"/>
              <a:t>The student reads the answer that corresponds to each question. The partner must guess the question IN SPANISH that is being answered. Each correct answer is worth one point.</a:t>
            </a:r>
            <a:endParaRPr lang="es-US" dirty="0"/>
          </a:p>
        </p:txBody>
      </p:sp>
      <p:sp>
        <p:nvSpPr>
          <p:cNvPr id="4" name="Marcador de número de diapositiva 3">
            <a:extLst>
              <a:ext uri="{FF2B5EF4-FFF2-40B4-BE49-F238E27FC236}">
                <a16:creationId xmlns:a16="http://schemas.microsoft.com/office/drawing/2014/main" id="{27B4CE1D-FCB2-CFA4-3D3A-09A8C6E9BFD3}"/>
              </a:ext>
            </a:extLst>
          </p:cNvPr>
          <p:cNvSpPr>
            <a:spLocks noGrp="1"/>
          </p:cNvSpPr>
          <p:nvPr>
            <p:ph type="sldNum" sz="quarter" idx="10"/>
          </p:nvPr>
        </p:nvSpPr>
        <p:spPr/>
        <p:txBody>
          <a:bodyPr/>
          <a:lstStyle/>
          <a:p>
            <a:pPr rtl="0"/>
            <a:fld id="{48F63A3B-78C7-47BE-AE5E-E10140E04643}" type="slidenum">
              <a:rPr lang="es-ES" smtClean="0"/>
              <a:pPr rtl="0"/>
              <a:t>14</a:t>
            </a:fld>
            <a:endParaRPr lang="es-ES" dirty="0"/>
          </a:p>
        </p:txBody>
      </p:sp>
    </p:spTree>
    <p:extLst>
      <p:ext uri="{BB962C8B-B14F-4D97-AF65-F5344CB8AC3E}">
        <p14:creationId xmlns:p14="http://schemas.microsoft.com/office/powerpoint/2010/main" val="22413696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84CEEA5-827E-4AFF-796F-37CDDFC43977}"/>
              </a:ext>
            </a:extLst>
          </p:cNvPr>
          <p:cNvSpPr>
            <a:spLocks noGrp="1"/>
          </p:cNvSpPr>
          <p:nvPr>
            <p:ph type="title"/>
          </p:nvPr>
        </p:nvSpPr>
        <p:spPr>
          <a:xfrm>
            <a:off x="452283" y="50337"/>
            <a:ext cx="6583680" cy="1531357"/>
          </a:xfrm>
        </p:spPr>
        <p:txBody>
          <a:bodyPr/>
          <a:lstStyle/>
          <a:p>
            <a:r>
              <a:rPr lang="es-US" dirty="0"/>
              <a:t>Descripciones</a:t>
            </a:r>
          </a:p>
        </p:txBody>
      </p:sp>
      <p:sp>
        <p:nvSpPr>
          <p:cNvPr id="3" name="Marcador de contenido 2">
            <a:extLst>
              <a:ext uri="{FF2B5EF4-FFF2-40B4-BE49-F238E27FC236}">
                <a16:creationId xmlns:a16="http://schemas.microsoft.com/office/drawing/2014/main" id="{27D163FC-264B-7A7E-014F-5C812FA96F77}"/>
              </a:ext>
            </a:extLst>
          </p:cNvPr>
          <p:cNvSpPr>
            <a:spLocks noGrp="1"/>
          </p:cNvSpPr>
          <p:nvPr>
            <p:ph idx="1"/>
          </p:nvPr>
        </p:nvSpPr>
        <p:spPr>
          <a:xfrm>
            <a:off x="344129" y="1684266"/>
            <a:ext cx="6583680" cy="1531357"/>
          </a:xfrm>
        </p:spPr>
        <p:txBody>
          <a:bodyPr/>
          <a:lstStyle/>
          <a:p>
            <a:r>
              <a:rPr lang="en-US" dirty="0"/>
              <a:t>write a question that could logically be asked for this image.</a:t>
            </a:r>
            <a:endParaRPr lang="es-US" dirty="0"/>
          </a:p>
        </p:txBody>
      </p:sp>
      <p:sp>
        <p:nvSpPr>
          <p:cNvPr id="4" name="Marcador de número de diapositiva 3">
            <a:extLst>
              <a:ext uri="{FF2B5EF4-FFF2-40B4-BE49-F238E27FC236}">
                <a16:creationId xmlns:a16="http://schemas.microsoft.com/office/drawing/2014/main" id="{120A6DDB-D3D9-1DE5-88A4-C29854FF9AC1}"/>
              </a:ext>
            </a:extLst>
          </p:cNvPr>
          <p:cNvSpPr>
            <a:spLocks noGrp="1"/>
          </p:cNvSpPr>
          <p:nvPr>
            <p:ph type="sldNum" sz="quarter" idx="10"/>
          </p:nvPr>
        </p:nvSpPr>
        <p:spPr/>
        <p:txBody>
          <a:bodyPr/>
          <a:lstStyle/>
          <a:p>
            <a:pPr rtl="0"/>
            <a:fld id="{48F63A3B-78C7-47BE-AE5E-E10140E04643}" type="slidenum">
              <a:rPr lang="es-ES" smtClean="0"/>
              <a:pPr rtl="0"/>
              <a:t>15</a:t>
            </a:fld>
            <a:endParaRPr lang="es-ES" dirty="0"/>
          </a:p>
        </p:txBody>
      </p:sp>
      <p:pic>
        <p:nvPicPr>
          <p:cNvPr id="8" name="Google Shape;375;p16" descr="College-aged male student holding a computer at the library. ">
            <a:extLst>
              <a:ext uri="{FF2B5EF4-FFF2-40B4-BE49-F238E27FC236}">
                <a16:creationId xmlns:a16="http://schemas.microsoft.com/office/drawing/2014/main" id="{FB50881D-F75D-02C0-B13F-9A100769A742}"/>
              </a:ext>
            </a:extLst>
          </p:cNvPr>
          <p:cNvPicPr preferRelativeResize="0"/>
          <p:nvPr/>
        </p:nvPicPr>
        <p:blipFill rotWithShape="1">
          <a:blip r:embed="rId2">
            <a:alphaModFix/>
          </a:blip>
          <a:srcRect/>
          <a:stretch/>
        </p:blipFill>
        <p:spPr>
          <a:xfrm>
            <a:off x="4619703" y="2371287"/>
            <a:ext cx="6583680" cy="4226158"/>
          </a:xfrm>
          <a:prstGeom prst="rect">
            <a:avLst/>
          </a:prstGeom>
          <a:noFill/>
          <a:ln>
            <a:noFill/>
          </a:ln>
        </p:spPr>
      </p:pic>
    </p:spTree>
    <p:extLst>
      <p:ext uri="{BB962C8B-B14F-4D97-AF65-F5344CB8AC3E}">
        <p14:creationId xmlns:p14="http://schemas.microsoft.com/office/powerpoint/2010/main" val="6244025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sp>
        <p:nvSpPr>
          <p:cNvPr id="382" name="Google Shape;382;p17"/>
          <p:cNvSpPr/>
          <p:nvPr/>
        </p:nvSpPr>
        <p:spPr>
          <a:xfrm>
            <a:off x="522869" y="3291190"/>
            <a:ext cx="3541132" cy="3098197"/>
          </a:xfrm>
          <a:prstGeom prst="roundRect">
            <a:avLst>
              <a:gd name="adj" fmla="val 16667"/>
            </a:avLst>
          </a:prstGeom>
          <a:solidFill>
            <a:srgbClr val="7C3483"/>
          </a:solidFill>
          <a:ln w="19050" cap="flat" cmpd="sng">
            <a:solidFill>
              <a:srgbClr val="082836"/>
            </a:solidFill>
            <a:prstDash val="solid"/>
            <a:miter lim="800000"/>
            <a:headEnd type="none" w="sm" len="sm"/>
            <a:tailEnd type="none" w="sm" len="sm"/>
          </a:ln>
        </p:spPr>
        <p:txBody>
          <a:bodyPr spcFirstLastPara="1" wrap="square" lIns="60950" tIns="30467" rIns="60950" bIns="30467" anchor="ctr" anchorCtr="0">
            <a:noAutofit/>
          </a:bodyPr>
          <a:lstStyle/>
          <a:p>
            <a:pPr algn="ctr">
              <a:buClr>
                <a:srgbClr val="000000"/>
              </a:buClr>
              <a:buSzPts val="1800"/>
            </a:pPr>
            <a:endParaRPr sz="1200">
              <a:solidFill>
                <a:schemeClr val="lt1"/>
              </a:solidFill>
              <a:latin typeface="Montserrat"/>
              <a:ea typeface="Montserrat"/>
              <a:cs typeface="Montserrat"/>
              <a:sym typeface="Montserrat"/>
            </a:endParaRPr>
          </a:p>
        </p:txBody>
      </p:sp>
      <p:sp>
        <p:nvSpPr>
          <p:cNvPr id="383" name="Google Shape;383;p17"/>
          <p:cNvSpPr txBox="1">
            <a:spLocks noGrp="1"/>
          </p:cNvSpPr>
          <p:nvPr>
            <p:ph type="ftr" idx="11"/>
          </p:nvPr>
        </p:nvSpPr>
        <p:spPr>
          <a:xfrm>
            <a:off x="9277350" y="6718185"/>
            <a:ext cx="2760601" cy="139815"/>
          </a:xfrm>
          <a:prstGeom prst="rect">
            <a:avLst/>
          </a:prstGeom>
          <a:noFill/>
          <a:ln>
            <a:noFill/>
          </a:ln>
        </p:spPr>
        <p:txBody>
          <a:bodyPr spcFirstLastPara="1" wrap="square" lIns="60950" tIns="30467" rIns="60950" bIns="30467" anchor="ctr" anchorCtr="0">
            <a:noAutofit/>
          </a:bodyPr>
          <a:lstStyle/>
          <a:p>
            <a:r>
              <a:rPr lang="en-US"/>
              <a:t>COPYRIGHT LINGROLEARNING. ALL RIGHTS RESERVED</a:t>
            </a:r>
            <a:endParaRPr/>
          </a:p>
        </p:txBody>
      </p:sp>
      <p:sp>
        <p:nvSpPr>
          <p:cNvPr id="384" name="Google Shape;384;p17"/>
          <p:cNvSpPr txBox="1">
            <a:spLocks noGrp="1"/>
          </p:cNvSpPr>
          <p:nvPr>
            <p:ph type="title"/>
          </p:nvPr>
        </p:nvSpPr>
        <p:spPr>
          <a:xfrm>
            <a:off x="459369" y="102508"/>
            <a:ext cx="10653131" cy="783873"/>
          </a:xfrm>
          <a:prstGeom prst="rect">
            <a:avLst/>
          </a:prstGeom>
          <a:noFill/>
          <a:ln>
            <a:noFill/>
          </a:ln>
        </p:spPr>
        <p:txBody>
          <a:bodyPr spcFirstLastPara="1" vert="horz" wrap="square" lIns="60950" tIns="30467" rIns="60950" bIns="30467" rtlCol="0" anchor="ctr" anchorCtr="0">
            <a:noAutofit/>
          </a:bodyPr>
          <a:lstStyle/>
          <a:p>
            <a:pPr>
              <a:buSzPts val="7900"/>
            </a:pPr>
            <a:r>
              <a:rPr lang="en-US" dirty="0" err="1"/>
              <a:t>Preguntas</a:t>
            </a:r>
            <a:endParaRPr dirty="0"/>
          </a:p>
        </p:txBody>
      </p:sp>
      <p:sp>
        <p:nvSpPr>
          <p:cNvPr id="385" name="Google Shape;385;p17"/>
          <p:cNvSpPr txBox="1">
            <a:spLocks noGrp="1"/>
          </p:cNvSpPr>
          <p:nvPr>
            <p:ph type="body" idx="1"/>
          </p:nvPr>
        </p:nvSpPr>
        <p:spPr>
          <a:xfrm>
            <a:off x="459370" y="1218139"/>
            <a:ext cx="4469311" cy="5309058"/>
          </a:xfrm>
          <a:prstGeom prst="rect">
            <a:avLst/>
          </a:prstGeom>
          <a:noFill/>
          <a:ln>
            <a:noFill/>
          </a:ln>
        </p:spPr>
        <p:txBody>
          <a:bodyPr spcFirstLastPara="1" vert="horz" wrap="square" lIns="60950" tIns="30467" rIns="60950" bIns="30467" rtlCol="0" anchor="t" anchorCtr="0">
            <a:normAutofit/>
          </a:bodyPr>
          <a:lstStyle/>
          <a:p>
            <a:pPr marL="0" indent="0">
              <a:lnSpc>
                <a:spcPct val="100000"/>
              </a:lnSpc>
              <a:spcBef>
                <a:spcPts val="0"/>
              </a:spcBef>
              <a:buSzPts val="4200"/>
              <a:buNone/>
            </a:pPr>
            <a:r>
              <a:rPr lang="en-US" b="1" i="1"/>
              <a:t>Paso 1</a:t>
            </a:r>
            <a:endParaRPr/>
          </a:p>
          <a:p>
            <a:pPr marL="0" indent="0">
              <a:lnSpc>
                <a:spcPct val="100000"/>
              </a:lnSpc>
              <a:buSzPts val="3800"/>
              <a:buNone/>
            </a:pPr>
            <a:r>
              <a:rPr lang="en-US" sz="2533"/>
              <a:t>In pairs, write a question that could logically be asked for each image. </a:t>
            </a:r>
            <a:endParaRPr/>
          </a:p>
        </p:txBody>
      </p:sp>
      <p:pic>
        <p:nvPicPr>
          <p:cNvPr id="386" name="Google Shape;386;p17" descr="College-aged male student holding a computer at the library. "/>
          <p:cNvPicPr preferRelativeResize="0"/>
          <p:nvPr/>
        </p:nvPicPr>
        <p:blipFill rotWithShape="1">
          <a:blip r:embed="rId3">
            <a:alphaModFix/>
          </a:blip>
          <a:srcRect/>
          <a:stretch/>
        </p:blipFill>
        <p:spPr>
          <a:xfrm>
            <a:off x="801238" y="3758842"/>
            <a:ext cx="2991237" cy="1996418"/>
          </a:xfrm>
          <a:prstGeom prst="rect">
            <a:avLst/>
          </a:prstGeom>
          <a:noFill/>
          <a:ln>
            <a:noFill/>
          </a:ln>
        </p:spPr>
      </p:pic>
      <p:sp>
        <p:nvSpPr>
          <p:cNvPr id="387" name="Google Shape;387;p17"/>
          <p:cNvSpPr txBox="1"/>
          <p:nvPr/>
        </p:nvSpPr>
        <p:spPr>
          <a:xfrm>
            <a:off x="712338" y="3399633"/>
            <a:ext cx="4314687" cy="348852"/>
          </a:xfrm>
          <a:prstGeom prst="rect">
            <a:avLst/>
          </a:prstGeom>
          <a:noFill/>
          <a:ln>
            <a:noFill/>
          </a:ln>
        </p:spPr>
        <p:txBody>
          <a:bodyPr spcFirstLastPara="1" wrap="square" lIns="60950" tIns="30467" rIns="60950" bIns="30467" anchor="t" anchorCtr="0">
            <a:spAutoFit/>
          </a:bodyPr>
          <a:lstStyle/>
          <a:p>
            <a:pPr>
              <a:buClr>
                <a:srgbClr val="000000"/>
              </a:buClr>
              <a:buSzPts val="2800"/>
            </a:pPr>
            <a:r>
              <a:rPr lang="en-US" sz="1867" b="1">
                <a:solidFill>
                  <a:schemeClr val="lt1"/>
                </a:solidFill>
                <a:latin typeface="Montserrat"/>
                <a:ea typeface="Montserrat"/>
                <a:cs typeface="Montserrat"/>
                <a:sym typeface="Montserrat"/>
              </a:rPr>
              <a:t>MODELO</a:t>
            </a:r>
            <a:endParaRPr sz="933">
              <a:solidFill>
                <a:srgbClr val="000000"/>
              </a:solidFill>
              <a:latin typeface="Arial"/>
              <a:ea typeface="Arial"/>
              <a:cs typeface="Arial"/>
              <a:sym typeface="Arial"/>
            </a:endParaRPr>
          </a:p>
        </p:txBody>
      </p:sp>
      <p:sp>
        <p:nvSpPr>
          <p:cNvPr id="388" name="Google Shape;388;p17"/>
          <p:cNvSpPr txBox="1"/>
          <p:nvPr/>
        </p:nvSpPr>
        <p:spPr>
          <a:xfrm>
            <a:off x="750438" y="5743262"/>
            <a:ext cx="3541132" cy="553972"/>
          </a:xfrm>
          <a:prstGeom prst="rect">
            <a:avLst/>
          </a:prstGeom>
          <a:noFill/>
          <a:ln>
            <a:noFill/>
          </a:ln>
        </p:spPr>
        <p:txBody>
          <a:bodyPr spcFirstLastPara="1" wrap="square" lIns="60950" tIns="30467" rIns="60950" bIns="30467" anchor="t" anchorCtr="0">
            <a:spAutoFit/>
          </a:bodyPr>
          <a:lstStyle/>
          <a:p>
            <a:pPr>
              <a:buClr>
                <a:srgbClr val="000000"/>
              </a:buClr>
              <a:buSzPts val="2400"/>
            </a:pPr>
            <a:r>
              <a:rPr lang="en-US" sz="1600" b="1">
                <a:solidFill>
                  <a:schemeClr val="lt1"/>
                </a:solidFill>
                <a:latin typeface="Montserrat"/>
                <a:ea typeface="Montserrat"/>
                <a:cs typeface="Montserrat"/>
                <a:sym typeface="Montserrat"/>
              </a:rPr>
              <a:t>¿Qué estudias? / ¿Cual es tu especialización?</a:t>
            </a:r>
            <a:endParaRPr sz="933">
              <a:solidFill>
                <a:srgbClr val="000000"/>
              </a:solidFill>
              <a:latin typeface="Arial"/>
              <a:ea typeface="Arial"/>
              <a:cs typeface="Arial"/>
              <a:sym typeface="Arial"/>
            </a:endParaRPr>
          </a:p>
        </p:txBody>
      </p:sp>
      <p:pic>
        <p:nvPicPr>
          <p:cNvPr id="389" name="Google Shape;389;p17" descr="College-aged woman reading a textbook."/>
          <p:cNvPicPr preferRelativeResize="0"/>
          <p:nvPr/>
        </p:nvPicPr>
        <p:blipFill rotWithShape="1">
          <a:blip r:embed="rId4">
            <a:alphaModFix/>
          </a:blip>
          <a:srcRect/>
          <a:stretch/>
        </p:blipFill>
        <p:spPr>
          <a:xfrm>
            <a:off x="4937598" y="984071"/>
            <a:ext cx="2261261" cy="1958175"/>
          </a:xfrm>
          <a:prstGeom prst="roundRect">
            <a:avLst>
              <a:gd name="adj" fmla="val 11111"/>
            </a:avLst>
          </a:prstGeom>
          <a:noFill/>
          <a:ln w="190500" cap="rnd" cmpd="sng">
            <a:solidFill>
              <a:srgbClr val="7C3483"/>
            </a:solidFill>
            <a:prstDash val="solid"/>
            <a:round/>
            <a:headEnd type="none" w="sm" len="sm"/>
            <a:tailEnd type="none" w="sm" len="sm"/>
          </a:ln>
          <a:effectLst>
            <a:outerShdw blurRad="101600" dist="50800" dir="7200000" algn="tl" rotWithShape="0">
              <a:srgbClr val="000000">
                <a:alpha val="44313"/>
              </a:srgbClr>
            </a:outerShdw>
          </a:effectLst>
        </p:spPr>
      </p:pic>
      <p:pic>
        <p:nvPicPr>
          <p:cNvPr id="390" name="Google Shape;390;p17" descr="Two people shaking hands."/>
          <p:cNvPicPr preferRelativeResize="0"/>
          <p:nvPr/>
        </p:nvPicPr>
        <p:blipFill rotWithShape="1">
          <a:blip r:embed="rId5">
            <a:alphaModFix/>
          </a:blip>
          <a:srcRect/>
          <a:stretch/>
        </p:blipFill>
        <p:spPr>
          <a:xfrm>
            <a:off x="7469967" y="1014462"/>
            <a:ext cx="3058831" cy="2034076"/>
          </a:xfrm>
          <a:prstGeom prst="roundRect">
            <a:avLst>
              <a:gd name="adj" fmla="val 11111"/>
            </a:avLst>
          </a:prstGeom>
          <a:noFill/>
          <a:ln w="190500" cap="rnd" cmpd="sng">
            <a:solidFill>
              <a:srgbClr val="7C3483"/>
            </a:solidFill>
            <a:prstDash val="solid"/>
            <a:round/>
            <a:headEnd type="none" w="sm" len="sm"/>
            <a:tailEnd type="none" w="sm" len="sm"/>
          </a:ln>
          <a:effectLst>
            <a:outerShdw blurRad="101600" dist="50800" dir="7200000" algn="tl" rotWithShape="0">
              <a:srgbClr val="000000">
                <a:alpha val="44313"/>
              </a:srgbClr>
            </a:outerShdw>
          </a:effectLst>
        </p:spPr>
      </p:pic>
      <p:pic>
        <p:nvPicPr>
          <p:cNvPr id="391" name="Google Shape;391;p17" descr="Two students talking on a college campus, one pointing to anotherâs textbooks."/>
          <p:cNvPicPr preferRelativeResize="0"/>
          <p:nvPr/>
        </p:nvPicPr>
        <p:blipFill rotWithShape="1">
          <a:blip r:embed="rId6">
            <a:alphaModFix/>
          </a:blip>
          <a:srcRect/>
          <a:stretch/>
        </p:blipFill>
        <p:spPr>
          <a:xfrm>
            <a:off x="4659620" y="4584387"/>
            <a:ext cx="3163225" cy="2110949"/>
          </a:xfrm>
          <a:prstGeom prst="roundRect">
            <a:avLst>
              <a:gd name="adj" fmla="val 11111"/>
            </a:avLst>
          </a:prstGeom>
          <a:noFill/>
          <a:ln w="190500" cap="rnd" cmpd="sng">
            <a:solidFill>
              <a:srgbClr val="7C3483"/>
            </a:solidFill>
            <a:prstDash val="solid"/>
            <a:round/>
            <a:headEnd type="none" w="sm" len="sm"/>
            <a:tailEnd type="none" w="sm" len="sm"/>
          </a:ln>
          <a:effectLst>
            <a:outerShdw blurRad="101600" dist="50800" dir="7200000" algn="tl" rotWithShape="0">
              <a:srgbClr val="000000">
                <a:alpha val="44313"/>
              </a:srgbClr>
            </a:outerShdw>
          </a:effectLst>
        </p:spPr>
      </p:pic>
      <p:pic>
        <p:nvPicPr>
          <p:cNvPr id="392" name="Google Shape;392;p17" descr="Male college student talking to an older female college professor."/>
          <p:cNvPicPr preferRelativeResize="0"/>
          <p:nvPr/>
        </p:nvPicPr>
        <p:blipFill rotWithShape="1">
          <a:blip r:embed="rId7">
            <a:alphaModFix/>
          </a:blip>
          <a:srcRect/>
          <a:stretch/>
        </p:blipFill>
        <p:spPr>
          <a:xfrm>
            <a:off x="8397992" y="2619450"/>
            <a:ext cx="3214511" cy="2137601"/>
          </a:xfrm>
          <a:prstGeom prst="roundRect">
            <a:avLst>
              <a:gd name="adj" fmla="val 11111"/>
            </a:avLst>
          </a:prstGeom>
          <a:noFill/>
          <a:ln w="190500" cap="rnd" cmpd="sng">
            <a:solidFill>
              <a:srgbClr val="7C3483"/>
            </a:solidFill>
            <a:prstDash val="solid"/>
            <a:round/>
            <a:headEnd type="none" w="sm" len="sm"/>
            <a:tailEnd type="none" w="sm" len="sm"/>
          </a:ln>
          <a:effectLst>
            <a:outerShdw blurRad="101600" dist="50800" dir="7200000" algn="tl" rotWithShape="0">
              <a:srgbClr val="000000">
                <a:alpha val="44313"/>
              </a:srgbClr>
            </a:outerShdw>
          </a:effectLst>
        </p:spPr>
      </p:pic>
      <p:pic>
        <p:nvPicPr>
          <p:cNvPr id="393" name="Google Shape;393;p17" descr="Two college students give each other a high five."/>
          <p:cNvPicPr preferRelativeResize="0"/>
          <p:nvPr/>
        </p:nvPicPr>
        <p:blipFill rotWithShape="1">
          <a:blip r:embed="rId8">
            <a:alphaModFix/>
          </a:blip>
          <a:srcRect/>
          <a:stretch/>
        </p:blipFill>
        <p:spPr>
          <a:xfrm>
            <a:off x="8124420" y="4371481"/>
            <a:ext cx="3163225" cy="2110949"/>
          </a:xfrm>
          <a:prstGeom prst="roundRect">
            <a:avLst>
              <a:gd name="adj" fmla="val 11111"/>
            </a:avLst>
          </a:prstGeom>
          <a:noFill/>
          <a:ln w="190500" cap="rnd" cmpd="sng">
            <a:solidFill>
              <a:srgbClr val="7C3483"/>
            </a:solidFill>
            <a:prstDash val="solid"/>
            <a:round/>
            <a:headEnd type="none" w="sm" len="sm"/>
            <a:tailEnd type="none" w="sm" len="sm"/>
          </a:ln>
          <a:effectLst>
            <a:outerShdw blurRad="101600" dist="50800" dir="7200000" algn="tl" rotWithShape="0">
              <a:srgbClr val="000000">
                <a:alpha val="44313"/>
              </a:srgbClr>
            </a:outerShdw>
          </a:effectLst>
        </p:spPr>
      </p:pic>
      <p:pic>
        <p:nvPicPr>
          <p:cNvPr id="394" name="Google Shape;394;p17" descr="Two friends going to hug each other, as if theyâre happy to see each other."/>
          <p:cNvPicPr preferRelativeResize="0"/>
          <p:nvPr/>
        </p:nvPicPr>
        <p:blipFill rotWithShape="1">
          <a:blip r:embed="rId9">
            <a:alphaModFix/>
          </a:blip>
          <a:srcRect/>
          <a:stretch/>
        </p:blipFill>
        <p:spPr>
          <a:xfrm>
            <a:off x="4358055" y="3007995"/>
            <a:ext cx="2829701" cy="1881709"/>
          </a:xfrm>
          <a:prstGeom prst="roundRect">
            <a:avLst>
              <a:gd name="adj" fmla="val 11111"/>
            </a:avLst>
          </a:prstGeom>
          <a:noFill/>
          <a:ln w="190500" cap="rnd" cmpd="sng">
            <a:solidFill>
              <a:srgbClr val="7C3483"/>
            </a:solidFill>
            <a:prstDash val="solid"/>
            <a:round/>
            <a:headEnd type="none" w="sm" len="sm"/>
            <a:tailEnd type="none" w="sm" len="sm"/>
          </a:ln>
          <a:effectLst>
            <a:outerShdw blurRad="101600" dist="50800" dir="7200000" algn="tl" rotWithShape="0">
              <a:srgbClr val="000000">
                <a:alpha val="44313"/>
              </a:srgbClr>
            </a:outerShdw>
          </a:effectLst>
        </p:spPr>
      </p:pic>
      <p:sp>
        <p:nvSpPr>
          <p:cNvPr id="395" name="Google Shape;395;p17"/>
          <p:cNvSpPr txBox="1"/>
          <p:nvPr/>
        </p:nvSpPr>
        <p:spPr>
          <a:xfrm>
            <a:off x="6575340" y="1064250"/>
            <a:ext cx="415047" cy="307750"/>
          </a:xfrm>
          <a:prstGeom prst="rect">
            <a:avLst/>
          </a:prstGeom>
          <a:noFill/>
          <a:ln>
            <a:noFill/>
          </a:ln>
        </p:spPr>
        <p:txBody>
          <a:bodyPr spcFirstLastPara="1" wrap="square" lIns="60950" tIns="30467" rIns="60950" bIns="30467" anchor="t" anchorCtr="0">
            <a:spAutoFit/>
          </a:bodyPr>
          <a:lstStyle/>
          <a:p>
            <a:pPr>
              <a:buClr>
                <a:srgbClr val="000000"/>
              </a:buClr>
              <a:buSzPts val="2400"/>
            </a:pPr>
            <a:r>
              <a:rPr lang="en-US" sz="1600" b="1">
                <a:solidFill>
                  <a:schemeClr val="dk1"/>
                </a:solidFill>
                <a:latin typeface="Montserrat"/>
                <a:ea typeface="Montserrat"/>
                <a:cs typeface="Montserrat"/>
                <a:sym typeface="Montserrat"/>
              </a:rPr>
              <a:t>1</a:t>
            </a:r>
            <a:endParaRPr sz="933">
              <a:solidFill>
                <a:srgbClr val="000000"/>
              </a:solidFill>
              <a:latin typeface="Arial"/>
              <a:ea typeface="Arial"/>
              <a:cs typeface="Arial"/>
              <a:sym typeface="Arial"/>
            </a:endParaRPr>
          </a:p>
        </p:txBody>
      </p:sp>
      <p:sp>
        <p:nvSpPr>
          <p:cNvPr id="396" name="Google Shape;396;p17"/>
          <p:cNvSpPr txBox="1"/>
          <p:nvPr/>
        </p:nvSpPr>
        <p:spPr>
          <a:xfrm>
            <a:off x="9968398" y="1143797"/>
            <a:ext cx="415047" cy="307750"/>
          </a:xfrm>
          <a:prstGeom prst="rect">
            <a:avLst/>
          </a:prstGeom>
          <a:noFill/>
          <a:ln>
            <a:noFill/>
          </a:ln>
        </p:spPr>
        <p:txBody>
          <a:bodyPr spcFirstLastPara="1" wrap="square" lIns="60950" tIns="30467" rIns="60950" bIns="30467" anchor="t" anchorCtr="0">
            <a:spAutoFit/>
          </a:bodyPr>
          <a:lstStyle/>
          <a:p>
            <a:pPr>
              <a:buClr>
                <a:srgbClr val="000000"/>
              </a:buClr>
              <a:buSzPts val="2400"/>
            </a:pPr>
            <a:r>
              <a:rPr lang="en-US" sz="1600" b="1">
                <a:solidFill>
                  <a:schemeClr val="dk1"/>
                </a:solidFill>
                <a:latin typeface="Montserrat"/>
                <a:ea typeface="Montserrat"/>
                <a:cs typeface="Montserrat"/>
                <a:sym typeface="Montserrat"/>
              </a:rPr>
              <a:t>2</a:t>
            </a:r>
            <a:endParaRPr sz="933">
              <a:solidFill>
                <a:srgbClr val="000000"/>
              </a:solidFill>
              <a:latin typeface="Arial"/>
              <a:ea typeface="Arial"/>
              <a:cs typeface="Arial"/>
              <a:sym typeface="Arial"/>
            </a:endParaRPr>
          </a:p>
        </p:txBody>
      </p:sp>
      <p:sp>
        <p:nvSpPr>
          <p:cNvPr id="397" name="Google Shape;397;p17"/>
          <p:cNvSpPr txBox="1"/>
          <p:nvPr/>
        </p:nvSpPr>
        <p:spPr>
          <a:xfrm>
            <a:off x="6719179" y="3137301"/>
            <a:ext cx="415047" cy="307750"/>
          </a:xfrm>
          <a:prstGeom prst="rect">
            <a:avLst/>
          </a:prstGeom>
          <a:noFill/>
          <a:ln>
            <a:noFill/>
          </a:ln>
        </p:spPr>
        <p:txBody>
          <a:bodyPr spcFirstLastPara="1" wrap="square" lIns="60950" tIns="30467" rIns="60950" bIns="30467" anchor="t" anchorCtr="0">
            <a:spAutoFit/>
          </a:bodyPr>
          <a:lstStyle/>
          <a:p>
            <a:pPr>
              <a:buClr>
                <a:srgbClr val="000000"/>
              </a:buClr>
              <a:buSzPts val="2400"/>
            </a:pPr>
            <a:r>
              <a:rPr lang="en-US" sz="1600" b="1">
                <a:solidFill>
                  <a:schemeClr val="dk1"/>
                </a:solidFill>
                <a:latin typeface="Montserrat"/>
                <a:ea typeface="Montserrat"/>
                <a:cs typeface="Montserrat"/>
                <a:sym typeface="Montserrat"/>
              </a:rPr>
              <a:t>3</a:t>
            </a:r>
            <a:endParaRPr sz="933">
              <a:solidFill>
                <a:srgbClr val="000000"/>
              </a:solidFill>
              <a:latin typeface="Arial"/>
              <a:ea typeface="Arial"/>
              <a:cs typeface="Arial"/>
              <a:sym typeface="Arial"/>
            </a:endParaRPr>
          </a:p>
        </p:txBody>
      </p:sp>
      <p:sp>
        <p:nvSpPr>
          <p:cNvPr id="398" name="Google Shape;398;p17"/>
          <p:cNvSpPr txBox="1"/>
          <p:nvPr/>
        </p:nvSpPr>
        <p:spPr>
          <a:xfrm>
            <a:off x="11112499" y="2762361"/>
            <a:ext cx="415047" cy="307750"/>
          </a:xfrm>
          <a:prstGeom prst="rect">
            <a:avLst/>
          </a:prstGeom>
          <a:noFill/>
          <a:ln>
            <a:noFill/>
          </a:ln>
        </p:spPr>
        <p:txBody>
          <a:bodyPr spcFirstLastPara="1" wrap="square" lIns="60950" tIns="30467" rIns="60950" bIns="30467" anchor="t" anchorCtr="0">
            <a:spAutoFit/>
          </a:bodyPr>
          <a:lstStyle/>
          <a:p>
            <a:pPr>
              <a:buClr>
                <a:srgbClr val="000000"/>
              </a:buClr>
              <a:buSzPts val="2400"/>
            </a:pPr>
            <a:r>
              <a:rPr lang="en-US" sz="1600" b="1">
                <a:solidFill>
                  <a:schemeClr val="dk1"/>
                </a:solidFill>
                <a:latin typeface="Montserrat"/>
                <a:ea typeface="Montserrat"/>
                <a:cs typeface="Montserrat"/>
                <a:sym typeface="Montserrat"/>
              </a:rPr>
              <a:t>4</a:t>
            </a:r>
            <a:endParaRPr sz="933">
              <a:solidFill>
                <a:srgbClr val="000000"/>
              </a:solidFill>
              <a:latin typeface="Arial"/>
              <a:ea typeface="Arial"/>
              <a:cs typeface="Arial"/>
              <a:sym typeface="Arial"/>
            </a:endParaRPr>
          </a:p>
        </p:txBody>
      </p:sp>
      <p:sp>
        <p:nvSpPr>
          <p:cNvPr id="399" name="Google Shape;399;p17"/>
          <p:cNvSpPr txBox="1"/>
          <p:nvPr/>
        </p:nvSpPr>
        <p:spPr>
          <a:xfrm>
            <a:off x="7362703" y="4757714"/>
            <a:ext cx="415047" cy="307750"/>
          </a:xfrm>
          <a:prstGeom prst="rect">
            <a:avLst/>
          </a:prstGeom>
          <a:noFill/>
          <a:ln>
            <a:noFill/>
          </a:ln>
        </p:spPr>
        <p:txBody>
          <a:bodyPr spcFirstLastPara="1" wrap="square" lIns="60950" tIns="30467" rIns="60950" bIns="30467" anchor="t" anchorCtr="0">
            <a:spAutoFit/>
          </a:bodyPr>
          <a:lstStyle/>
          <a:p>
            <a:pPr>
              <a:buClr>
                <a:srgbClr val="000000"/>
              </a:buClr>
              <a:buSzPts val="2400"/>
            </a:pPr>
            <a:r>
              <a:rPr lang="en-US" sz="1600" b="1">
                <a:solidFill>
                  <a:schemeClr val="dk1"/>
                </a:solidFill>
                <a:latin typeface="Montserrat"/>
                <a:ea typeface="Montserrat"/>
                <a:cs typeface="Montserrat"/>
                <a:sym typeface="Montserrat"/>
              </a:rPr>
              <a:t>5</a:t>
            </a:r>
            <a:endParaRPr sz="933">
              <a:solidFill>
                <a:srgbClr val="000000"/>
              </a:solidFill>
              <a:latin typeface="Arial"/>
              <a:ea typeface="Arial"/>
              <a:cs typeface="Arial"/>
              <a:sym typeface="Arial"/>
            </a:endParaRPr>
          </a:p>
        </p:txBody>
      </p:sp>
      <p:sp>
        <p:nvSpPr>
          <p:cNvPr id="400" name="Google Shape;400;p17"/>
          <p:cNvSpPr txBox="1"/>
          <p:nvPr/>
        </p:nvSpPr>
        <p:spPr>
          <a:xfrm>
            <a:off x="10827504" y="4529300"/>
            <a:ext cx="415047" cy="307750"/>
          </a:xfrm>
          <a:prstGeom prst="rect">
            <a:avLst/>
          </a:prstGeom>
          <a:noFill/>
          <a:ln>
            <a:noFill/>
          </a:ln>
        </p:spPr>
        <p:txBody>
          <a:bodyPr spcFirstLastPara="1" wrap="square" lIns="60950" tIns="30467" rIns="60950" bIns="30467" anchor="t" anchorCtr="0">
            <a:spAutoFit/>
          </a:bodyPr>
          <a:lstStyle/>
          <a:p>
            <a:pPr>
              <a:buClr>
                <a:srgbClr val="000000"/>
              </a:buClr>
              <a:buSzPts val="2400"/>
            </a:pPr>
            <a:r>
              <a:rPr lang="en-US" sz="1600" b="1">
                <a:solidFill>
                  <a:schemeClr val="dk1"/>
                </a:solidFill>
                <a:latin typeface="Montserrat"/>
                <a:ea typeface="Montserrat"/>
                <a:cs typeface="Montserrat"/>
                <a:sym typeface="Montserrat"/>
              </a:rPr>
              <a:t>6</a:t>
            </a:r>
            <a:endParaRPr sz="933">
              <a:solidFill>
                <a:srgbClr val="00000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04"/>
        <p:cNvGrpSpPr/>
        <p:nvPr/>
      </p:nvGrpSpPr>
      <p:grpSpPr>
        <a:xfrm>
          <a:off x="0" y="0"/>
          <a:ext cx="0" cy="0"/>
          <a:chOff x="0" y="0"/>
          <a:chExt cx="0" cy="0"/>
        </a:xfrm>
      </p:grpSpPr>
      <p:sp>
        <p:nvSpPr>
          <p:cNvPr id="405" name="Google Shape;405;p18"/>
          <p:cNvSpPr txBox="1">
            <a:spLocks noGrp="1"/>
          </p:cNvSpPr>
          <p:nvPr>
            <p:ph type="ftr" idx="11"/>
          </p:nvPr>
        </p:nvSpPr>
        <p:spPr>
          <a:xfrm>
            <a:off x="9277350" y="6718185"/>
            <a:ext cx="2760601" cy="139815"/>
          </a:xfrm>
          <a:prstGeom prst="rect">
            <a:avLst/>
          </a:prstGeom>
          <a:noFill/>
          <a:ln>
            <a:noFill/>
          </a:ln>
        </p:spPr>
        <p:txBody>
          <a:bodyPr spcFirstLastPara="1" wrap="square" lIns="60950" tIns="30467" rIns="60950" bIns="30467" anchor="ctr" anchorCtr="0">
            <a:noAutofit/>
          </a:bodyPr>
          <a:lstStyle/>
          <a:p>
            <a:r>
              <a:rPr lang="en-US"/>
              <a:t>COPYRIGHT LINGROLEARNING. ALL RIGHTS RESERVED</a:t>
            </a:r>
            <a:endParaRPr/>
          </a:p>
        </p:txBody>
      </p:sp>
      <p:sp>
        <p:nvSpPr>
          <p:cNvPr id="406" name="Google Shape;406;p18"/>
          <p:cNvSpPr txBox="1">
            <a:spLocks noGrp="1"/>
          </p:cNvSpPr>
          <p:nvPr>
            <p:ph type="title"/>
          </p:nvPr>
        </p:nvSpPr>
        <p:spPr>
          <a:xfrm>
            <a:off x="459369" y="102508"/>
            <a:ext cx="10653131" cy="783873"/>
          </a:xfrm>
          <a:prstGeom prst="rect">
            <a:avLst/>
          </a:prstGeom>
          <a:noFill/>
          <a:ln>
            <a:noFill/>
          </a:ln>
        </p:spPr>
        <p:txBody>
          <a:bodyPr spcFirstLastPara="1" vert="horz" wrap="square" lIns="60950" tIns="30467" rIns="60950" bIns="30467" rtlCol="0" anchor="ctr" anchorCtr="0">
            <a:noAutofit/>
          </a:bodyPr>
          <a:lstStyle/>
          <a:p>
            <a:pPr>
              <a:buSzPts val="7900"/>
            </a:pPr>
            <a:r>
              <a:rPr lang="en-US" dirty="0" err="1"/>
              <a:t>Preguntas</a:t>
            </a:r>
            <a:endParaRPr dirty="0"/>
          </a:p>
        </p:txBody>
      </p:sp>
      <p:sp>
        <p:nvSpPr>
          <p:cNvPr id="407" name="Google Shape;407;p18"/>
          <p:cNvSpPr txBox="1">
            <a:spLocks noGrp="1"/>
          </p:cNvSpPr>
          <p:nvPr>
            <p:ph type="body" idx="1"/>
          </p:nvPr>
        </p:nvSpPr>
        <p:spPr>
          <a:xfrm>
            <a:off x="459370" y="832277"/>
            <a:ext cx="5801000" cy="3544600"/>
          </a:xfrm>
          <a:prstGeom prst="rect">
            <a:avLst/>
          </a:prstGeom>
          <a:noFill/>
          <a:ln>
            <a:noFill/>
          </a:ln>
        </p:spPr>
        <p:txBody>
          <a:bodyPr spcFirstLastPara="1" vert="horz" wrap="square" lIns="60950" tIns="30467" rIns="60950" bIns="30467" rtlCol="0" anchor="t" anchorCtr="0">
            <a:normAutofit/>
          </a:bodyPr>
          <a:lstStyle/>
          <a:p>
            <a:pPr marL="0" indent="0">
              <a:lnSpc>
                <a:spcPct val="100000"/>
              </a:lnSpc>
              <a:spcBef>
                <a:spcPts val="0"/>
              </a:spcBef>
              <a:buSzPts val="4000"/>
              <a:buNone/>
            </a:pPr>
            <a:r>
              <a:rPr lang="en-US" sz="2667" b="1" i="1" dirty="0"/>
              <a:t>Paso 2</a:t>
            </a:r>
            <a:endParaRPr dirty="0"/>
          </a:p>
          <a:p>
            <a:pPr marL="0" indent="0">
              <a:lnSpc>
                <a:spcPct val="100000"/>
              </a:lnSpc>
              <a:buSzPts val="3600"/>
              <a:buNone/>
            </a:pPr>
            <a:r>
              <a:rPr lang="en-US" sz="2400" dirty="0"/>
              <a:t>Now work in pairs, take turns reading to each other your questions, but in random order. The other group will try to guess which image you are asking about. See who guesses correctly the most according to your descriptions!</a:t>
            </a:r>
            <a:endParaRPr dirty="0"/>
          </a:p>
        </p:txBody>
      </p:sp>
      <p:pic>
        <p:nvPicPr>
          <p:cNvPr id="408" name="Google Shape;408;p18" descr="College-aged woman reading a textbook."/>
          <p:cNvPicPr preferRelativeResize="0"/>
          <p:nvPr/>
        </p:nvPicPr>
        <p:blipFill rotWithShape="1">
          <a:blip r:embed="rId3">
            <a:alphaModFix/>
          </a:blip>
          <a:srcRect/>
          <a:stretch/>
        </p:blipFill>
        <p:spPr>
          <a:xfrm>
            <a:off x="6430644" y="1649843"/>
            <a:ext cx="2261261" cy="1958175"/>
          </a:xfrm>
          <a:prstGeom prst="roundRect">
            <a:avLst>
              <a:gd name="adj" fmla="val 11111"/>
            </a:avLst>
          </a:prstGeom>
          <a:noFill/>
          <a:ln w="190500" cap="rnd" cmpd="sng">
            <a:solidFill>
              <a:srgbClr val="7C3483"/>
            </a:solidFill>
            <a:prstDash val="solid"/>
            <a:round/>
            <a:headEnd type="none" w="sm" len="sm"/>
            <a:tailEnd type="none" w="sm" len="sm"/>
          </a:ln>
          <a:effectLst>
            <a:outerShdw blurRad="101600" dist="50800" dir="7200000" algn="tl" rotWithShape="0">
              <a:srgbClr val="000000">
                <a:alpha val="44313"/>
              </a:srgbClr>
            </a:outerShdw>
          </a:effectLst>
        </p:spPr>
      </p:pic>
      <p:pic>
        <p:nvPicPr>
          <p:cNvPr id="409" name="Google Shape;409;p18" descr="Two people shaking hands."/>
          <p:cNvPicPr preferRelativeResize="0"/>
          <p:nvPr/>
        </p:nvPicPr>
        <p:blipFill rotWithShape="1">
          <a:blip r:embed="rId4">
            <a:alphaModFix/>
          </a:blip>
          <a:srcRect/>
          <a:stretch/>
        </p:blipFill>
        <p:spPr>
          <a:xfrm>
            <a:off x="8862249" y="1632017"/>
            <a:ext cx="2944691" cy="1958175"/>
          </a:xfrm>
          <a:prstGeom prst="roundRect">
            <a:avLst>
              <a:gd name="adj" fmla="val 11111"/>
            </a:avLst>
          </a:prstGeom>
          <a:noFill/>
          <a:ln w="190500" cap="rnd" cmpd="sng">
            <a:solidFill>
              <a:srgbClr val="7C3483"/>
            </a:solidFill>
            <a:prstDash val="solid"/>
            <a:round/>
            <a:headEnd type="none" w="sm" len="sm"/>
            <a:tailEnd type="none" w="sm" len="sm"/>
          </a:ln>
          <a:effectLst>
            <a:outerShdw blurRad="101600" dist="50800" dir="7200000" algn="tl" rotWithShape="0">
              <a:srgbClr val="000000">
                <a:alpha val="44313"/>
              </a:srgbClr>
            </a:outerShdw>
          </a:effectLst>
        </p:spPr>
      </p:pic>
      <p:pic>
        <p:nvPicPr>
          <p:cNvPr id="410" name="Google Shape;410;p18" descr="Two college students give each other a high five."/>
          <p:cNvPicPr preferRelativeResize="0"/>
          <p:nvPr/>
        </p:nvPicPr>
        <p:blipFill rotWithShape="1">
          <a:blip r:embed="rId5">
            <a:alphaModFix/>
          </a:blip>
          <a:srcRect/>
          <a:stretch/>
        </p:blipFill>
        <p:spPr>
          <a:xfrm>
            <a:off x="8643715" y="3847303"/>
            <a:ext cx="3163225" cy="2110949"/>
          </a:xfrm>
          <a:prstGeom prst="roundRect">
            <a:avLst>
              <a:gd name="adj" fmla="val 11111"/>
            </a:avLst>
          </a:prstGeom>
          <a:noFill/>
          <a:ln w="190500" cap="rnd" cmpd="sng">
            <a:solidFill>
              <a:srgbClr val="7C3483"/>
            </a:solidFill>
            <a:prstDash val="solid"/>
            <a:round/>
            <a:headEnd type="none" w="sm" len="sm"/>
            <a:tailEnd type="none" w="sm" len="sm"/>
          </a:ln>
          <a:effectLst>
            <a:outerShdw blurRad="101600" dist="50800" dir="7200000" algn="tl" rotWithShape="0">
              <a:srgbClr val="000000">
                <a:alpha val="44313"/>
              </a:srgbClr>
            </a:outerShdw>
          </a:effectLst>
        </p:spPr>
      </p:pic>
      <p:pic>
        <p:nvPicPr>
          <p:cNvPr id="411" name="Google Shape;411;p18" descr="Two friends going to hug each other, as if theyâre happy to see each other."/>
          <p:cNvPicPr preferRelativeResize="0"/>
          <p:nvPr/>
        </p:nvPicPr>
        <p:blipFill rotWithShape="1">
          <a:blip r:embed="rId6">
            <a:alphaModFix/>
          </a:blip>
          <a:srcRect/>
          <a:stretch/>
        </p:blipFill>
        <p:spPr>
          <a:xfrm>
            <a:off x="551342" y="4529301"/>
            <a:ext cx="2829701" cy="1881709"/>
          </a:xfrm>
          <a:prstGeom prst="roundRect">
            <a:avLst>
              <a:gd name="adj" fmla="val 11111"/>
            </a:avLst>
          </a:prstGeom>
          <a:noFill/>
          <a:ln w="190500" cap="rnd" cmpd="sng">
            <a:solidFill>
              <a:srgbClr val="7C3483"/>
            </a:solidFill>
            <a:prstDash val="solid"/>
            <a:round/>
            <a:headEnd type="none" w="sm" len="sm"/>
            <a:tailEnd type="none" w="sm" len="sm"/>
          </a:ln>
          <a:effectLst>
            <a:outerShdw blurRad="101600" dist="50800" dir="7200000" algn="tl" rotWithShape="0">
              <a:srgbClr val="000000">
                <a:alpha val="44313"/>
              </a:srgbClr>
            </a:outerShdw>
          </a:effectLst>
        </p:spPr>
      </p:pic>
      <p:sp>
        <p:nvSpPr>
          <p:cNvPr id="412" name="Google Shape;412;p18"/>
          <p:cNvSpPr txBox="1"/>
          <p:nvPr/>
        </p:nvSpPr>
        <p:spPr>
          <a:xfrm>
            <a:off x="8110799" y="1728779"/>
            <a:ext cx="415047" cy="307750"/>
          </a:xfrm>
          <a:prstGeom prst="rect">
            <a:avLst/>
          </a:prstGeom>
          <a:noFill/>
          <a:ln>
            <a:noFill/>
          </a:ln>
        </p:spPr>
        <p:txBody>
          <a:bodyPr spcFirstLastPara="1" wrap="square" lIns="60950" tIns="30467" rIns="60950" bIns="30467" anchor="t" anchorCtr="0">
            <a:spAutoFit/>
          </a:bodyPr>
          <a:lstStyle/>
          <a:p>
            <a:pPr>
              <a:buClr>
                <a:srgbClr val="000000"/>
              </a:buClr>
              <a:buSzPts val="2400"/>
            </a:pPr>
            <a:r>
              <a:rPr lang="en-US" sz="1600" b="1">
                <a:solidFill>
                  <a:schemeClr val="dk1"/>
                </a:solidFill>
                <a:latin typeface="Montserrat"/>
                <a:ea typeface="Montserrat"/>
                <a:cs typeface="Montserrat"/>
                <a:sym typeface="Montserrat"/>
              </a:rPr>
              <a:t>1</a:t>
            </a:r>
            <a:endParaRPr sz="933">
              <a:solidFill>
                <a:srgbClr val="000000"/>
              </a:solidFill>
              <a:latin typeface="Arial"/>
              <a:ea typeface="Arial"/>
              <a:cs typeface="Arial"/>
              <a:sym typeface="Arial"/>
            </a:endParaRPr>
          </a:p>
        </p:txBody>
      </p:sp>
      <p:sp>
        <p:nvSpPr>
          <p:cNvPr id="413" name="Google Shape;413;p18"/>
          <p:cNvSpPr txBox="1"/>
          <p:nvPr/>
        </p:nvSpPr>
        <p:spPr>
          <a:xfrm>
            <a:off x="11341968" y="1634370"/>
            <a:ext cx="389477" cy="307750"/>
          </a:xfrm>
          <a:prstGeom prst="rect">
            <a:avLst/>
          </a:prstGeom>
          <a:noFill/>
          <a:ln>
            <a:noFill/>
          </a:ln>
        </p:spPr>
        <p:txBody>
          <a:bodyPr spcFirstLastPara="1" wrap="square" lIns="60950" tIns="30467" rIns="60950" bIns="30467" anchor="t" anchorCtr="0">
            <a:spAutoFit/>
          </a:bodyPr>
          <a:lstStyle/>
          <a:p>
            <a:pPr>
              <a:buClr>
                <a:srgbClr val="000000"/>
              </a:buClr>
              <a:buSzPts val="2400"/>
            </a:pPr>
            <a:r>
              <a:rPr lang="en-US" sz="1600" b="1">
                <a:solidFill>
                  <a:schemeClr val="dk1"/>
                </a:solidFill>
                <a:latin typeface="Montserrat"/>
                <a:ea typeface="Montserrat"/>
                <a:cs typeface="Montserrat"/>
                <a:sym typeface="Montserrat"/>
              </a:rPr>
              <a:t>2</a:t>
            </a:r>
            <a:endParaRPr sz="933">
              <a:solidFill>
                <a:srgbClr val="000000"/>
              </a:solidFill>
              <a:latin typeface="Arial"/>
              <a:ea typeface="Arial"/>
              <a:cs typeface="Arial"/>
              <a:sym typeface="Arial"/>
            </a:endParaRPr>
          </a:p>
        </p:txBody>
      </p:sp>
      <p:sp>
        <p:nvSpPr>
          <p:cNvPr id="414" name="Google Shape;414;p18"/>
          <p:cNvSpPr txBox="1"/>
          <p:nvPr/>
        </p:nvSpPr>
        <p:spPr>
          <a:xfrm>
            <a:off x="2912465" y="4658607"/>
            <a:ext cx="415047" cy="307750"/>
          </a:xfrm>
          <a:prstGeom prst="rect">
            <a:avLst/>
          </a:prstGeom>
          <a:noFill/>
          <a:ln>
            <a:noFill/>
          </a:ln>
        </p:spPr>
        <p:txBody>
          <a:bodyPr spcFirstLastPara="1" wrap="square" lIns="60950" tIns="30467" rIns="60950" bIns="30467" anchor="t" anchorCtr="0">
            <a:spAutoFit/>
          </a:bodyPr>
          <a:lstStyle/>
          <a:p>
            <a:pPr>
              <a:buClr>
                <a:srgbClr val="000000"/>
              </a:buClr>
              <a:buSzPts val="2400"/>
            </a:pPr>
            <a:r>
              <a:rPr lang="en-US" sz="1600" b="1">
                <a:solidFill>
                  <a:schemeClr val="dk1"/>
                </a:solidFill>
                <a:latin typeface="Montserrat"/>
                <a:ea typeface="Montserrat"/>
                <a:cs typeface="Montserrat"/>
                <a:sym typeface="Montserrat"/>
              </a:rPr>
              <a:t>3</a:t>
            </a:r>
            <a:endParaRPr sz="933">
              <a:solidFill>
                <a:srgbClr val="000000"/>
              </a:solidFill>
              <a:latin typeface="Arial"/>
              <a:ea typeface="Arial"/>
              <a:cs typeface="Arial"/>
              <a:sym typeface="Arial"/>
            </a:endParaRPr>
          </a:p>
        </p:txBody>
      </p:sp>
      <p:sp>
        <p:nvSpPr>
          <p:cNvPr id="415" name="Google Shape;415;p18"/>
          <p:cNvSpPr txBox="1"/>
          <p:nvPr/>
        </p:nvSpPr>
        <p:spPr>
          <a:xfrm>
            <a:off x="11346799" y="4005122"/>
            <a:ext cx="415047" cy="307750"/>
          </a:xfrm>
          <a:prstGeom prst="rect">
            <a:avLst/>
          </a:prstGeom>
          <a:noFill/>
          <a:ln>
            <a:noFill/>
          </a:ln>
        </p:spPr>
        <p:txBody>
          <a:bodyPr spcFirstLastPara="1" wrap="square" lIns="60950" tIns="30467" rIns="60950" bIns="30467" anchor="t" anchorCtr="0">
            <a:spAutoFit/>
          </a:bodyPr>
          <a:lstStyle/>
          <a:p>
            <a:pPr>
              <a:buClr>
                <a:srgbClr val="000000"/>
              </a:buClr>
              <a:buSzPts val="2400"/>
            </a:pPr>
            <a:r>
              <a:rPr lang="en-US" sz="1600" b="1">
                <a:solidFill>
                  <a:schemeClr val="dk1"/>
                </a:solidFill>
                <a:latin typeface="Montserrat"/>
                <a:ea typeface="Montserrat"/>
                <a:cs typeface="Montserrat"/>
                <a:sym typeface="Montserrat"/>
              </a:rPr>
              <a:t>6</a:t>
            </a:r>
            <a:endParaRPr sz="933">
              <a:solidFill>
                <a:srgbClr val="000000"/>
              </a:solidFill>
              <a:latin typeface="Arial"/>
              <a:ea typeface="Arial"/>
              <a:cs typeface="Arial"/>
              <a:sym typeface="Arial"/>
            </a:endParaRPr>
          </a:p>
        </p:txBody>
      </p:sp>
      <p:pic>
        <p:nvPicPr>
          <p:cNvPr id="416" name="Google Shape;416;p18" descr="Two students talking on a college campus, one pointing to anotherâs textbooks."/>
          <p:cNvPicPr preferRelativeResize="0"/>
          <p:nvPr/>
        </p:nvPicPr>
        <p:blipFill rotWithShape="1">
          <a:blip r:embed="rId7">
            <a:alphaModFix/>
          </a:blip>
          <a:srcRect/>
          <a:stretch/>
        </p:blipFill>
        <p:spPr>
          <a:xfrm>
            <a:off x="5979662" y="4387708"/>
            <a:ext cx="3163225" cy="2110949"/>
          </a:xfrm>
          <a:prstGeom prst="roundRect">
            <a:avLst>
              <a:gd name="adj" fmla="val 11111"/>
            </a:avLst>
          </a:prstGeom>
          <a:noFill/>
          <a:ln w="190500" cap="rnd" cmpd="sng">
            <a:solidFill>
              <a:srgbClr val="7C3483"/>
            </a:solidFill>
            <a:prstDash val="solid"/>
            <a:round/>
            <a:headEnd type="none" w="sm" len="sm"/>
            <a:tailEnd type="none" w="sm" len="sm"/>
          </a:ln>
          <a:effectLst>
            <a:outerShdw blurRad="101600" dist="50800" dir="7200000" algn="tl" rotWithShape="0">
              <a:srgbClr val="000000">
                <a:alpha val="44313"/>
              </a:srgbClr>
            </a:outerShdw>
          </a:effectLst>
        </p:spPr>
      </p:pic>
      <p:sp>
        <p:nvSpPr>
          <p:cNvPr id="417" name="Google Shape;417;p18"/>
          <p:cNvSpPr txBox="1"/>
          <p:nvPr/>
        </p:nvSpPr>
        <p:spPr>
          <a:xfrm>
            <a:off x="8691905" y="4556599"/>
            <a:ext cx="415047" cy="307750"/>
          </a:xfrm>
          <a:prstGeom prst="rect">
            <a:avLst/>
          </a:prstGeom>
          <a:noFill/>
          <a:ln>
            <a:noFill/>
          </a:ln>
        </p:spPr>
        <p:txBody>
          <a:bodyPr spcFirstLastPara="1" wrap="square" lIns="60950" tIns="30467" rIns="60950" bIns="30467" anchor="t" anchorCtr="0">
            <a:spAutoFit/>
          </a:bodyPr>
          <a:lstStyle/>
          <a:p>
            <a:pPr>
              <a:buClr>
                <a:srgbClr val="000000"/>
              </a:buClr>
              <a:buSzPts val="2400"/>
            </a:pPr>
            <a:r>
              <a:rPr lang="en-US" sz="1600" b="1">
                <a:solidFill>
                  <a:schemeClr val="dk1"/>
                </a:solidFill>
                <a:latin typeface="Montserrat"/>
                <a:ea typeface="Montserrat"/>
                <a:cs typeface="Montserrat"/>
                <a:sym typeface="Montserrat"/>
              </a:rPr>
              <a:t>5</a:t>
            </a:r>
            <a:endParaRPr sz="933">
              <a:solidFill>
                <a:srgbClr val="000000"/>
              </a:solidFill>
              <a:latin typeface="Arial"/>
              <a:ea typeface="Arial"/>
              <a:cs typeface="Arial"/>
              <a:sym typeface="Arial"/>
            </a:endParaRPr>
          </a:p>
        </p:txBody>
      </p:sp>
      <p:pic>
        <p:nvPicPr>
          <p:cNvPr id="418" name="Google Shape;418;p18" descr="Male college student talking to an older female college professor."/>
          <p:cNvPicPr preferRelativeResize="0"/>
          <p:nvPr/>
        </p:nvPicPr>
        <p:blipFill rotWithShape="1">
          <a:blip r:embed="rId8">
            <a:alphaModFix/>
          </a:blip>
          <a:srcRect/>
          <a:stretch/>
        </p:blipFill>
        <p:spPr>
          <a:xfrm>
            <a:off x="3600943" y="4147343"/>
            <a:ext cx="2829800" cy="1881800"/>
          </a:xfrm>
          <a:prstGeom prst="roundRect">
            <a:avLst>
              <a:gd name="adj" fmla="val 11111"/>
            </a:avLst>
          </a:prstGeom>
          <a:noFill/>
          <a:ln w="190500" cap="rnd" cmpd="sng">
            <a:solidFill>
              <a:srgbClr val="7C3483"/>
            </a:solidFill>
            <a:prstDash val="solid"/>
            <a:round/>
            <a:headEnd type="none" w="sm" len="sm"/>
            <a:tailEnd type="none" w="sm" len="sm"/>
          </a:ln>
          <a:effectLst>
            <a:outerShdw blurRad="101600" dist="50800" dir="7200000" algn="tl" rotWithShape="0">
              <a:srgbClr val="000000">
                <a:alpha val="44313"/>
              </a:srgbClr>
            </a:outerShdw>
          </a:effectLst>
        </p:spPr>
      </p:pic>
      <p:sp>
        <p:nvSpPr>
          <p:cNvPr id="419" name="Google Shape;419;p18"/>
          <p:cNvSpPr txBox="1"/>
          <p:nvPr/>
        </p:nvSpPr>
        <p:spPr>
          <a:xfrm>
            <a:off x="5849415" y="4299622"/>
            <a:ext cx="329800" cy="307750"/>
          </a:xfrm>
          <a:prstGeom prst="rect">
            <a:avLst/>
          </a:prstGeom>
          <a:noFill/>
          <a:ln>
            <a:noFill/>
          </a:ln>
        </p:spPr>
        <p:txBody>
          <a:bodyPr spcFirstLastPara="1" wrap="square" lIns="60950" tIns="30467" rIns="60950" bIns="30467" anchor="t" anchorCtr="0">
            <a:spAutoFit/>
          </a:bodyPr>
          <a:lstStyle/>
          <a:p>
            <a:pPr>
              <a:buClr>
                <a:srgbClr val="000000"/>
              </a:buClr>
              <a:buSzPts val="2400"/>
            </a:pPr>
            <a:r>
              <a:rPr lang="en-US" sz="1600" b="1">
                <a:solidFill>
                  <a:schemeClr val="dk1"/>
                </a:solidFill>
                <a:latin typeface="Montserrat"/>
                <a:ea typeface="Montserrat"/>
                <a:cs typeface="Montserrat"/>
                <a:sym typeface="Montserrat"/>
              </a:rPr>
              <a:t>4</a:t>
            </a:r>
            <a:endParaRPr sz="933">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130722-00D6-61B8-B85D-75704FD4DB8F}"/>
              </a:ext>
            </a:extLst>
          </p:cNvPr>
          <p:cNvSpPr>
            <a:spLocks noGrp="1"/>
          </p:cNvSpPr>
          <p:nvPr>
            <p:ph type="title"/>
          </p:nvPr>
        </p:nvSpPr>
        <p:spPr>
          <a:xfrm>
            <a:off x="5702441" y="1061623"/>
            <a:ext cx="5723586" cy="4739104"/>
          </a:xfrm>
        </p:spPr>
        <p:txBody>
          <a:bodyPr anchor="ctr">
            <a:normAutofit/>
          </a:bodyPr>
          <a:lstStyle/>
          <a:p>
            <a:r>
              <a:rPr lang="es-US" dirty="0"/>
              <a:t>Vamos a conocer todo el abecedario</a:t>
            </a:r>
          </a:p>
        </p:txBody>
      </p:sp>
      <p:pic>
        <p:nvPicPr>
          <p:cNvPr id="7" name="Imagen 6">
            <a:extLst>
              <a:ext uri="{FF2B5EF4-FFF2-40B4-BE49-F238E27FC236}">
                <a16:creationId xmlns:a16="http://schemas.microsoft.com/office/drawing/2014/main" id="{0A713C7E-44B6-872F-82D1-14AD6ACDFFF5}"/>
              </a:ext>
            </a:extLst>
          </p:cNvPr>
          <p:cNvPicPr>
            <a:picLocks noChangeAspect="1"/>
          </p:cNvPicPr>
          <p:nvPr/>
        </p:nvPicPr>
        <p:blipFill>
          <a:blip r:embed="rId2"/>
          <a:stretch>
            <a:fillRect/>
          </a:stretch>
        </p:blipFill>
        <p:spPr>
          <a:xfrm>
            <a:off x="443345" y="120118"/>
            <a:ext cx="4344695" cy="6119288"/>
          </a:xfrm>
          <a:prstGeom prst="rect">
            <a:avLst/>
          </a:prstGeom>
          <a:noFill/>
        </p:spPr>
      </p:pic>
      <p:sp>
        <p:nvSpPr>
          <p:cNvPr id="4" name="Marcador de número de diapositiva 3" hidden="1">
            <a:extLst>
              <a:ext uri="{FF2B5EF4-FFF2-40B4-BE49-F238E27FC236}">
                <a16:creationId xmlns:a16="http://schemas.microsoft.com/office/drawing/2014/main" id="{FC076A2A-0121-9A3D-4D9D-732C1050AAF9}"/>
              </a:ext>
            </a:extLst>
          </p:cNvPr>
          <p:cNvSpPr>
            <a:spLocks noGrp="1"/>
          </p:cNvSpPr>
          <p:nvPr>
            <p:ph type="sldNum" sz="quarter" idx="4294967295"/>
          </p:nvPr>
        </p:nvSpPr>
        <p:spPr>
          <a:xfrm>
            <a:off x="10358437" y="457199"/>
            <a:ext cx="1067589" cy="471489"/>
          </a:xfrm>
        </p:spPr>
        <p:txBody>
          <a:bodyPr/>
          <a:lstStyle/>
          <a:p>
            <a:pPr rtl="0">
              <a:spcAft>
                <a:spcPts val="600"/>
              </a:spcAft>
            </a:pPr>
            <a:fld id="{48F63A3B-78C7-47BE-AE5E-E10140E04643}" type="slidenum">
              <a:rPr lang="es-ES" smtClean="0"/>
              <a:pPr rtl="0">
                <a:spcAft>
                  <a:spcPts val="600"/>
                </a:spcAft>
              </a:pPr>
              <a:t>18</a:t>
            </a:fld>
            <a:endParaRPr lang="es-ES"/>
          </a:p>
        </p:txBody>
      </p:sp>
    </p:spTree>
    <p:extLst>
      <p:ext uri="{BB962C8B-B14F-4D97-AF65-F5344CB8AC3E}">
        <p14:creationId xmlns:p14="http://schemas.microsoft.com/office/powerpoint/2010/main" val="9034141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395513C-5260-5B60-B79E-5EDFCF7E83E5}"/>
              </a:ext>
            </a:extLst>
          </p:cNvPr>
          <p:cNvSpPr>
            <a:spLocks noGrp="1"/>
          </p:cNvSpPr>
          <p:nvPr>
            <p:ph type="title"/>
          </p:nvPr>
        </p:nvSpPr>
        <p:spPr>
          <a:xfrm>
            <a:off x="4364809" y="1057274"/>
            <a:ext cx="7043617" cy="2520217"/>
          </a:xfrm>
        </p:spPr>
        <p:txBody>
          <a:bodyPr anchor="b">
            <a:normAutofit/>
          </a:bodyPr>
          <a:lstStyle/>
          <a:p>
            <a:r>
              <a:rPr lang="es-US" dirty="0"/>
              <a:t>Hay dos variantes</a:t>
            </a:r>
          </a:p>
        </p:txBody>
      </p:sp>
      <p:sp>
        <p:nvSpPr>
          <p:cNvPr id="8" name="Slide Number Placeholder 2">
            <a:extLst>
              <a:ext uri="{FF2B5EF4-FFF2-40B4-BE49-F238E27FC236}">
                <a16:creationId xmlns:a16="http://schemas.microsoft.com/office/drawing/2014/main" id="{31D8EB08-81F7-CBD0-2F4C-7189087A2AED}"/>
              </a:ext>
            </a:extLst>
          </p:cNvPr>
          <p:cNvSpPr>
            <a:spLocks noGrp="1"/>
          </p:cNvSpPr>
          <p:nvPr>
            <p:ph type="sldNum" sz="quarter" idx="10"/>
          </p:nvPr>
        </p:nvSpPr>
        <p:spPr>
          <a:xfrm>
            <a:off x="10438475" y="457199"/>
            <a:ext cx="987552" cy="471489"/>
          </a:xfrm>
        </p:spPr>
        <p:txBody>
          <a:bodyPr/>
          <a:lstStyle/>
          <a:p>
            <a:pPr rtl="0">
              <a:spcAft>
                <a:spcPts val="600"/>
              </a:spcAft>
            </a:pPr>
            <a:fld id="{48F63A3B-78C7-47BE-AE5E-E10140E04643}" type="slidenum">
              <a:rPr lang="es-ES" smtClean="0"/>
              <a:pPr rtl="0">
                <a:spcAft>
                  <a:spcPts val="600"/>
                </a:spcAft>
              </a:pPr>
              <a:t>19</a:t>
            </a:fld>
            <a:endParaRPr lang="es-ES"/>
          </a:p>
        </p:txBody>
      </p:sp>
      <p:sp>
        <p:nvSpPr>
          <p:cNvPr id="10" name="Content Placeholder 3">
            <a:extLst>
              <a:ext uri="{FF2B5EF4-FFF2-40B4-BE49-F238E27FC236}">
                <a16:creationId xmlns:a16="http://schemas.microsoft.com/office/drawing/2014/main" id="{AE97DD52-77A3-DE7A-6344-6C99C6E4E5F8}"/>
              </a:ext>
            </a:extLst>
          </p:cNvPr>
          <p:cNvSpPr>
            <a:spLocks noGrp="1"/>
          </p:cNvSpPr>
          <p:nvPr>
            <p:ph idx="11"/>
          </p:nvPr>
        </p:nvSpPr>
        <p:spPr>
          <a:xfrm>
            <a:off x="4364808" y="3808750"/>
            <a:ext cx="7043618" cy="2233233"/>
          </a:xfrm>
        </p:spPr>
        <p:txBody>
          <a:bodyPr/>
          <a:lstStyle/>
          <a:p>
            <a:r>
              <a:rPr lang="en-US" dirty="0"/>
              <a:t>C + H = Ch (Che)</a:t>
            </a:r>
          </a:p>
          <a:p>
            <a:br>
              <a:rPr lang="en-US" dirty="0"/>
            </a:br>
            <a:r>
              <a:rPr lang="en-US" dirty="0"/>
              <a:t>L + L = LL (Doble </a:t>
            </a:r>
            <a:r>
              <a:rPr lang="en-US" dirty="0" err="1"/>
              <a:t>ele</a:t>
            </a:r>
            <a:r>
              <a:rPr lang="en-US" dirty="0"/>
              <a:t>) </a:t>
            </a:r>
          </a:p>
        </p:txBody>
      </p:sp>
      <p:pic>
        <p:nvPicPr>
          <p:cNvPr id="7170" name="Picture 2">
            <a:extLst>
              <a:ext uri="{FF2B5EF4-FFF2-40B4-BE49-F238E27FC236}">
                <a16:creationId xmlns:a16="http://schemas.microsoft.com/office/drawing/2014/main" id="{3D7A5C4E-DFDE-8C20-9AAD-D58D1509868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97313" y="248043"/>
            <a:ext cx="3329448" cy="3329448"/>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Cómo actúo si pierdo las llaves de casa? - Grupo Cerrajero">
            <a:extLst>
              <a:ext uri="{FF2B5EF4-FFF2-40B4-BE49-F238E27FC236}">
                <a16:creationId xmlns:a16="http://schemas.microsoft.com/office/drawing/2014/main" id="{D920C694-3C53-D619-B8BB-F27C5699BD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187" y="1057274"/>
            <a:ext cx="5040434" cy="25202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2885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wipe(down)">
                                      <p:cBhvr>
                                        <p:cTn id="7" dur="500"/>
                                        <p:tgtEl>
                                          <p:spTgt spid="7170"/>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7172"/>
                                        </p:tgtEl>
                                        <p:attrNameLst>
                                          <p:attrName>style.visibility</p:attrName>
                                        </p:attrNameLst>
                                      </p:cBhvr>
                                      <p:to>
                                        <p:strVal val="visible"/>
                                      </p:to>
                                    </p:set>
                                    <p:animEffect transition="in" filter="circle(in)">
                                      <p:cBhvr>
                                        <p:cTn id="12" dur="2000"/>
                                        <p:tgtEl>
                                          <p:spTgt spid="71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966BA28-6322-B4E2-0DFA-6B372759DE69}"/>
              </a:ext>
            </a:extLst>
          </p:cNvPr>
          <p:cNvSpPr>
            <a:spLocks noGrp="1"/>
          </p:cNvSpPr>
          <p:nvPr>
            <p:ph type="title"/>
          </p:nvPr>
        </p:nvSpPr>
        <p:spPr/>
        <p:txBody>
          <a:bodyPr/>
          <a:lstStyle/>
          <a:p>
            <a:r>
              <a:rPr lang="es-US" dirty="0"/>
              <a:t>¿Puedes deletrear tu nombre? </a:t>
            </a:r>
          </a:p>
        </p:txBody>
      </p:sp>
      <p:sp>
        <p:nvSpPr>
          <p:cNvPr id="3" name="Marcador de número de diapositiva 2">
            <a:extLst>
              <a:ext uri="{FF2B5EF4-FFF2-40B4-BE49-F238E27FC236}">
                <a16:creationId xmlns:a16="http://schemas.microsoft.com/office/drawing/2014/main" id="{8298306C-28E2-63BA-75B1-6184B86D72BB}"/>
              </a:ext>
            </a:extLst>
          </p:cNvPr>
          <p:cNvSpPr>
            <a:spLocks noGrp="1"/>
          </p:cNvSpPr>
          <p:nvPr>
            <p:ph type="sldNum" sz="quarter" idx="10"/>
          </p:nvPr>
        </p:nvSpPr>
        <p:spPr/>
        <p:txBody>
          <a:bodyPr/>
          <a:lstStyle/>
          <a:p>
            <a:pPr rtl="0"/>
            <a:fld id="{48F63A3B-78C7-47BE-AE5E-E10140E04643}" type="slidenum">
              <a:rPr lang="es-ES" smtClean="0"/>
              <a:pPr rtl="0"/>
              <a:t>20</a:t>
            </a:fld>
            <a:endParaRPr lang="es-ES" dirty="0"/>
          </a:p>
        </p:txBody>
      </p:sp>
      <p:sp>
        <p:nvSpPr>
          <p:cNvPr id="4" name="Marcador de contenido 3">
            <a:extLst>
              <a:ext uri="{FF2B5EF4-FFF2-40B4-BE49-F238E27FC236}">
                <a16:creationId xmlns:a16="http://schemas.microsoft.com/office/drawing/2014/main" id="{0EEEF826-1185-C732-B960-875D28D55283}"/>
              </a:ext>
            </a:extLst>
          </p:cNvPr>
          <p:cNvSpPr>
            <a:spLocks noGrp="1"/>
          </p:cNvSpPr>
          <p:nvPr>
            <p:ph idx="11"/>
          </p:nvPr>
        </p:nvSpPr>
        <p:spPr/>
        <p:txBody>
          <a:bodyPr/>
          <a:lstStyle/>
          <a:p>
            <a:r>
              <a:rPr lang="es-US" dirty="0"/>
              <a:t>Ce – E – ese – A – erre </a:t>
            </a:r>
          </a:p>
          <a:p>
            <a:endParaRPr lang="es-US" dirty="0"/>
          </a:p>
          <a:p>
            <a:r>
              <a:rPr lang="es-US" dirty="0"/>
              <a:t>Ge – erre – A – ce – I – A – ene - O</a:t>
            </a:r>
          </a:p>
        </p:txBody>
      </p:sp>
    </p:spTree>
    <p:extLst>
      <p:ext uri="{BB962C8B-B14F-4D97-AF65-F5344CB8AC3E}">
        <p14:creationId xmlns:p14="http://schemas.microsoft.com/office/powerpoint/2010/main" val="33040419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69C1A4-B735-9081-57D0-18BE3E7021D7}"/>
              </a:ext>
            </a:extLst>
          </p:cNvPr>
          <p:cNvSpPr>
            <a:spLocks noGrp="1"/>
          </p:cNvSpPr>
          <p:nvPr>
            <p:ph type="title"/>
          </p:nvPr>
        </p:nvSpPr>
        <p:spPr/>
        <p:txBody>
          <a:bodyPr/>
          <a:lstStyle/>
          <a:p>
            <a:r>
              <a:rPr lang="es-US" dirty="0"/>
              <a:t>Trata de deletrear con tus compañeros las siguientes palabras</a:t>
            </a:r>
          </a:p>
        </p:txBody>
      </p:sp>
      <p:sp>
        <p:nvSpPr>
          <p:cNvPr id="3" name="Marcador de número de diapositiva 2">
            <a:extLst>
              <a:ext uri="{FF2B5EF4-FFF2-40B4-BE49-F238E27FC236}">
                <a16:creationId xmlns:a16="http://schemas.microsoft.com/office/drawing/2014/main" id="{5D72C512-1FD1-8451-3826-23CA41A696A9}"/>
              </a:ext>
            </a:extLst>
          </p:cNvPr>
          <p:cNvSpPr>
            <a:spLocks noGrp="1"/>
          </p:cNvSpPr>
          <p:nvPr>
            <p:ph type="sldNum" sz="quarter" idx="10"/>
          </p:nvPr>
        </p:nvSpPr>
        <p:spPr/>
        <p:txBody>
          <a:bodyPr/>
          <a:lstStyle/>
          <a:p>
            <a:pPr rtl="0"/>
            <a:fld id="{48F63A3B-78C7-47BE-AE5E-E10140E04643}" type="slidenum">
              <a:rPr lang="es-ES" smtClean="0"/>
              <a:pPr rtl="0"/>
              <a:t>21</a:t>
            </a:fld>
            <a:endParaRPr lang="es-ES" dirty="0"/>
          </a:p>
        </p:txBody>
      </p:sp>
      <p:sp>
        <p:nvSpPr>
          <p:cNvPr id="4" name="Marcador de contenido 3">
            <a:extLst>
              <a:ext uri="{FF2B5EF4-FFF2-40B4-BE49-F238E27FC236}">
                <a16:creationId xmlns:a16="http://schemas.microsoft.com/office/drawing/2014/main" id="{98FD7E14-DB2E-4496-C18D-D48A7D44054D}"/>
              </a:ext>
            </a:extLst>
          </p:cNvPr>
          <p:cNvSpPr>
            <a:spLocks noGrp="1"/>
          </p:cNvSpPr>
          <p:nvPr>
            <p:ph idx="11"/>
          </p:nvPr>
        </p:nvSpPr>
        <p:spPr/>
        <p:txBody>
          <a:bodyPr/>
          <a:lstStyle/>
          <a:p>
            <a:endParaRPr lang="es-US"/>
          </a:p>
        </p:txBody>
      </p:sp>
    </p:spTree>
    <p:extLst>
      <p:ext uri="{BB962C8B-B14F-4D97-AF65-F5344CB8AC3E}">
        <p14:creationId xmlns:p14="http://schemas.microsoft.com/office/powerpoint/2010/main" val="22924768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79F706-51A5-7E28-4028-D636502B5E5B}"/>
              </a:ext>
            </a:extLst>
          </p:cNvPr>
          <p:cNvSpPr>
            <a:spLocks noGrp="1"/>
          </p:cNvSpPr>
          <p:nvPr>
            <p:ph type="ctrTitle"/>
          </p:nvPr>
        </p:nvSpPr>
        <p:spPr>
          <a:xfrm>
            <a:off x="2899790" y="810227"/>
            <a:ext cx="6392421" cy="3831221"/>
          </a:xfrm>
        </p:spPr>
        <p:txBody>
          <a:bodyPr anchor="ctr">
            <a:normAutofit/>
          </a:bodyPr>
          <a:lstStyle/>
          <a:p>
            <a:r>
              <a:rPr lang="es-US" dirty="0"/>
              <a:t>Nos vemos el miércoles</a:t>
            </a:r>
          </a:p>
        </p:txBody>
      </p:sp>
      <p:sp>
        <p:nvSpPr>
          <p:cNvPr id="3" name="Marcador de número de diapositiva 2" hidden="1">
            <a:extLst>
              <a:ext uri="{FF2B5EF4-FFF2-40B4-BE49-F238E27FC236}">
                <a16:creationId xmlns:a16="http://schemas.microsoft.com/office/drawing/2014/main" id="{A1EACB45-944B-80D2-B492-E134B3BE2F61}"/>
              </a:ext>
            </a:extLst>
          </p:cNvPr>
          <p:cNvSpPr>
            <a:spLocks noGrp="1"/>
          </p:cNvSpPr>
          <p:nvPr>
            <p:ph type="sldNum" sz="quarter" idx="4294967295"/>
          </p:nvPr>
        </p:nvSpPr>
        <p:spPr>
          <a:xfrm>
            <a:off x="10438475" y="457199"/>
            <a:ext cx="987552" cy="471489"/>
          </a:xfrm>
        </p:spPr>
        <p:txBody>
          <a:bodyPr/>
          <a:lstStyle/>
          <a:p>
            <a:pPr rtl="0">
              <a:spcAft>
                <a:spcPts val="600"/>
              </a:spcAft>
            </a:pPr>
            <a:fld id="{48F63A3B-78C7-47BE-AE5E-E10140E04643}" type="slidenum">
              <a:rPr lang="es-ES" smtClean="0"/>
              <a:pPr rtl="0">
                <a:spcAft>
                  <a:spcPts val="600"/>
                </a:spcAft>
              </a:pPr>
              <a:t>22</a:t>
            </a:fld>
            <a:endParaRPr lang="es-ES"/>
          </a:p>
        </p:txBody>
      </p:sp>
    </p:spTree>
    <p:extLst>
      <p:ext uri="{BB962C8B-B14F-4D97-AF65-F5344CB8AC3E}">
        <p14:creationId xmlns:p14="http://schemas.microsoft.com/office/powerpoint/2010/main" val="593785334"/>
      </p:ext>
    </p:extLst>
  </p:cSld>
  <p:clrMapOvr>
    <a:masterClrMapping/>
  </p:clrMapOvr>
</p:sld>
</file>

<file path=ppt/theme/theme1.xml><?xml version="1.0" encoding="utf-8"?>
<a:theme xmlns:a="http://schemas.openxmlformats.org/drawingml/2006/main" name="Personalizar">
  <a:themeElements>
    <a:clrScheme name="Custom 13">
      <a:dk1>
        <a:srgbClr val="000000"/>
      </a:dk1>
      <a:lt1>
        <a:srgbClr val="FDFAF6"/>
      </a:lt1>
      <a:dk2>
        <a:srgbClr val="44546A"/>
      </a:dk2>
      <a:lt2>
        <a:srgbClr val="E7E6E6"/>
      </a:lt2>
      <a:accent1>
        <a:srgbClr val="F5CDCE"/>
      </a:accent1>
      <a:accent2>
        <a:srgbClr val="DE8C8C"/>
      </a:accent2>
      <a:accent3>
        <a:srgbClr val="AAC3E8"/>
      </a:accent3>
      <a:accent4>
        <a:srgbClr val="D2D592"/>
      </a:accent4>
      <a:accent5>
        <a:srgbClr val="CCBE89"/>
      </a:accent5>
      <a:accent6>
        <a:srgbClr val="1F2C8F"/>
      </a:accent6>
      <a:hlink>
        <a:srgbClr val="1F2C8F"/>
      </a:hlink>
      <a:folHlink>
        <a:srgbClr val="AAC3E9"/>
      </a:folHlink>
    </a:clrScheme>
    <a:fontScheme name="Custom 22">
      <a:majorFont>
        <a:latin typeface="Arial Black"/>
        <a:ea typeface=""/>
        <a:cs typeface=""/>
      </a:majorFont>
      <a:minorFont>
        <a:latin typeface="Sabon Next L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72893090_TF78438558_Win32" id="{AA85AFFE-C10C-4074-A3C2-EA00DC51B9DE}" vid="{92586EA8-77DE-4ED4-9214-CC23F714AEF5}"/>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16DBB56F-4362-4386-A1A1-3DF898896616}">
  <ds:schemaRefs>
    <ds:schemaRef ds:uri="http://schemas.microsoft.com/sharepoint/v3/contenttype/forms"/>
  </ds:schemaRefs>
</ds:datastoreItem>
</file>

<file path=customXml/itemProps2.xml><?xml version="1.0" encoding="utf-8"?>
<ds:datastoreItem xmlns:ds="http://schemas.openxmlformats.org/officeDocument/2006/customXml" ds:itemID="{04948363-B267-4BAC-8655-100FBEC280C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A719FA4-954C-4FA8-82CB-206659C3B826}">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{106C4A6E-59FD-4756-A958-765BCD194D40}tf78438558_win32</Template>
  <TotalTime>3362</TotalTime>
  <Words>433</Words>
  <Application>Microsoft Office PowerPoint</Application>
  <PresentationFormat>Panorámica</PresentationFormat>
  <Paragraphs>97</Paragraphs>
  <Slides>22</Slides>
  <Notes>3</Notes>
  <HiddenSlides>0</HiddenSlides>
  <MMClips>2</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22</vt:i4>
      </vt:variant>
    </vt:vector>
  </HeadingPairs>
  <TitlesOfParts>
    <vt:vector size="30" baseType="lpstr">
      <vt:lpstr>Arial</vt:lpstr>
      <vt:lpstr>Arial Black</vt:lpstr>
      <vt:lpstr>Calibri</vt:lpstr>
      <vt:lpstr>League Gothic</vt:lpstr>
      <vt:lpstr>Montserrat</vt:lpstr>
      <vt:lpstr>Roboto</vt:lpstr>
      <vt:lpstr>Sabon Next LT</vt:lpstr>
      <vt:lpstr>Personalizar</vt:lpstr>
      <vt:lpstr>La clase comienza a las 12:05</vt:lpstr>
      <vt:lpstr>SPA 101 día 6   César Iván Graciano</vt:lpstr>
      <vt:lpstr>Warm up!</vt:lpstr>
      <vt:lpstr>Encontrar errores</vt:lpstr>
      <vt:lpstr>Encontrar errores</vt:lpstr>
      <vt:lpstr>Vocabulario</vt:lpstr>
      <vt:lpstr>Aprendamos a hacer preguntas básicas</vt:lpstr>
      <vt:lpstr>Presentación de PowerPoint</vt:lpstr>
      <vt:lpstr>Despedidas</vt:lpstr>
      <vt:lpstr>Presentación de PowerPoint</vt:lpstr>
      <vt:lpstr>Preguntas básicas</vt:lpstr>
      <vt:lpstr>Preguntas básicas</vt:lpstr>
      <vt:lpstr>Respuestas básicas</vt:lpstr>
      <vt:lpstr>¡Vamos a practicar!</vt:lpstr>
      <vt:lpstr>Descripciones</vt:lpstr>
      <vt:lpstr>Preguntas</vt:lpstr>
      <vt:lpstr>Preguntas</vt:lpstr>
      <vt:lpstr>Vamos a conocer todo el abecedario</vt:lpstr>
      <vt:lpstr>Hay dos variantes</vt:lpstr>
      <vt:lpstr>¿Puedes deletrear tu nombre? </vt:lpstr>
      <vt:lpstr>Trata de deletrear con tus compañeros las siguientes palabras</vt:lpstr>
      <vt:lpstr>Nos vemos el miércoles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Cesar Ivan Graciano Martinez (Student)</dc:creator>
  <cp:lastModifiedBy>Cesar Ivan Graciano Martinez (Student)</cp:lastModifiedBy>
  <cp:revision>10</cp:revision>
  <dcterms:created xsi:type="dcterms:W3CDTF">2024-08-27T03:46:33Z</dcterms:created>
  <dcterms:modified xsi:type="dcterms:W3CDTF">2024-12-04T06:14:05Z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